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docx" ContentType="application/vnd.openxmlformats-officedocument.wordprocessingml.document"/>
  <Default Extension="vml" ContentType="application/vnd.openxmlformats-officedocument.vmlDrawing"/>
  <Default Extension="jp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media/image19.jpg" ContentType="image/jpeg"/>
  <Override PartName="/ppt/media/image20.jpg" ContentType="image/jpe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60" r:id="rId2"/>
  </p:sldMasterIdLst>
  <p:sldIdLst>
    <p:sldId id="258" r:id="rId3"/>
    <p:sldId id="312" r:id="rId4"/>
    <p:sldId id="269" r:id="rId5"/>
    <p:sldId id="289" r:id="rId6"/>
    <p:sldId id="290" r:id="rId7"/>
    <p:sldId id="291" r:id="rId8"/>
    <p:sldId id="292" r:id="rId9"/>
    <p:sldId id="293" r:id="rId10"/>
    <p:sldId id="294" r:id="rId11"/>
    <p:sldId id="295" r:id="rId12"/>
    <p:sldId id="296" r:id="rId13"/>
    <p:sldId id="297" r:id="rId14"/>
    <p:sldId id="298" r:id="rId15"/>
    <p:sldId id="299" r:id="rId16"/>
    <p:sldId id="300" r:id="rId17"/>
    <p:sldId id="301" r:id="rId18"/>
    <p:sldId id="267" r:id="rId19"/>
    <p:sldId id="261" r:id="rId20"/>
    <p:sldId id="271" r:id="rId21"/>
    <p:sldId id="272" r:id="rId22"/>
    <p:sldId id="274" r:id="rId23"/>
    <p:sldId id="275" r:id="rId24"/>
    <p:sldId id="276" r:id="rId25"/>
    <p:sldId id="277" r:id="rId26"/>
    <p:sldId id="278" r:id="rId27"/>
    <p:sldId id="287" r:id="rId28"/>
    <p:sldId id="288" r:id="rId29"/>
    <p:sldId id="273" r:id="rId30"/>
    <p:sldId id="281" r:id="rId31"/>
    <p:sldId id="286" r:id="rId32"/>
    <p:sldId id="280" r:id="rId33"/>
    <p:sldId id="283" r:id="rId34"/>
    <p:sldId id="284" r:id="rId35"/>
    <p:sldId id="285" r:id="rId36"/>
    <p:sldId id="302" r:id="rId37"/>
    <p:sldId id="303" r:id="rId38"/>
    <p:sldId id="304" r:id="rId39"/>
    <p:sldId id="305" r:id="rId40"/>
    <p:sldId id="306" r:id="rId41"/>
    <p:sldId id="307" r:id="rId42"/>
    <p:sldId id="308" r:id="rId43"/>
    <p:sldId id="309" r:id="rId44"/>
    <p:sldId id="310" r:id="rId45"/>
    <p:sldId id="311" r:id="rId46"/>
    <p:sldId id="270" r:id="rId47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48"/>
      <p:bold r:id="rId49"/>
      <p:italic r:id="rId50"/>
      <p:boldItalic r:id="rId51"/>
    </p:embeddedFont>
    <p:embeddedFont>
      <p:font typeface="Verdana" panose="020B0604030504040204" pitchFamily="34" charset="0"/>
      <p:regular r:id="rId52"/>
      <p:bold r:id="rId53"/>
      <p:italic r:id="rId54"/>
      <p:boldItalic r:id="rId55"/>
    </p:embeddedFont>
    <p:embeddedFont>
      <p:font typeface="微软雅黑" panose="020B0503020204020204" pitchFamily="34" charset="-122"/>
      <p:regular r:id="rId56"/>
      <p:bold r:id="rId57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D5D5D"/>
    <a:srgbClr val="E8E8E8"/>
    <a:srgbClr val="3232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1EBBBCC-DAD2-459C-BE2E-F6DE35CF9A28}" styleName="深色样式 2 - 强调 3/强调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99" d="100"/>
          <a:sy n="99" d="100"/>
        </p:scale>
        <p:origin x="546" y="90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30" d="100"/>
        <a:sy n="13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font" Target="fonts/font3.fntdata"/><Relationship Id="rId55" Type="http://schemas.openxmlformats.org/officeDocument/2006/relationships/font" Target="fonts/font8.fntdata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font" Target="fonts/font6.fntdata"/><Relationship Id="rId58" Type="http://schemas.openxmlformats.org/officeDocument/2006/relationships/presProps" Target="presProps.xml"/><Relationship Id="rId5" Type="http://schemas.openxmlformats.org/officeDocument/2006/relationships/slide" Target="slides/slide3.xml"/><Relationship Id="rId61" Type="http://schemas.openxmlformats.org/officeDocument/2006/relationships/tableStyles" Target="tableStyle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font" Target="fonts/font1.fntdata"/><Relationship Id="rId56" Type="http://schemas.openxmlformats.org/officeDocument/2006/relationships/font" Target="fonts/font9.fntdata"/><Relationship Id="rId8" Type="http://schemas.openxmlformats.org/officeDocument/2006/relationships/slide" Target="slides/slide6.xml"/><Relationship Id="rId51" Type="http://schemas.openxmlformats.org/officeDocument/2006/relationships/font" Target="fonts/font4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2.fntdata"/><Relationship Id="rId57" Type="http://schemas.openxmlformats.org/officeDocument/2006/relationships/font" Target="fonts/font10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font" Target="fonts/font5.fntdata"/><Relationship Id="rId60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image" Target="../media/image17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21"/>
            <a:ext cx="7772400" cy="1102519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2015/5/22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med">
    <p:pull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2015/5/22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med">
    <p:pull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2015/5/22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med">
    <p:pull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14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510DC95-4C35-4972-BD18-50A6CCDD81FA}" type="datetime1">
              <a:rPr lang="zh-CN" altLang="en-US"/>
              <a:pPr/>
              <a:t>2015/5/22</a:t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9335DDE-0F9B-4F3E-88DA-56C0957DC78E}" type="slidenum">
              <a:rPr lang="zh-CN" altLang="en-US"/>
              <a:pPr/>
              <a:t>‹#›</a:t>
            </a:fld>
            <a:endParaRPr lang="zh-CN" altLang="en-US" sz="18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7338959"/>
      </p:ext>
    </p:extLst>
  </p:cSld>
  <p:clrMapOvr>
    <a:masterClrMapping/>
  </p:clrMapOvr>
  <p:transition spd="med">
    <p:pull dir="l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510DC95-4C35-4972-BD18-50A6CCDD81FA}" type="datetime1">
              <a:rPr lang="zh-CN" altLang="en-US"/>
              <a:pPr/>
              <a:t>2015/5/22</a:t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B46ED3A-D71C-4E47-BAD7-54D1A5503B2C}" type="slidenum">
              <a:rPr lang="zh-CN" altLang="en-US"/>
              <a:pPr/>
              <a:t>‹#›</a:t>
            </a:fld>
            <a:endParaRPr lang="zh-CN" altLang="en-US" sz="18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4544684"/>
      </p:ext>
    </p:extLst>
  </p:cSld>
  <p:clrMapOvr>
    <a:masterClrMapping/>
  </p:clrMapOvr>
  <p:transition spd="med">
    <p:pull dir="lu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282700"/>
            <a:ext cx="7886700" cy="21399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3441700"/>
            <a:ext cx="7886700" cy="1125538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510DC95-4C35-4972-BD18-50A6CCDD81FA}" type="datetime1">
              <a:rPr lang="zh-CN" altLang="en-US"/>
              <a:pPr/>
              <a:t>2015/5/22</a:t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F2DAA32-F205-4ED1-A4F6-ECA6B024D307}" type="slidenum">
              <a:rPr lang="zh-CN" altLang="en-US"/>
              <a:pPr/>
              <a:t>‹#›</a:t>
            </a:fld>
            <a:endParaRPr lang="zh-CN" altLang="en-US" sz="18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8730273"/>
      </p:ext>
    </p:extLst>
  </p:cSld>
  <p:clrMapOvr>
    <a:masterClrMapping/>
  </p:clrMapOvr>
  <p:transition spd="med">
    <p:pull dir="lu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40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40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510DC95-4C35-4972-BD18-50A6CCDD81FA}" type="datetime1">
              <a:rPr lang="zh-CN" altLang="en-US"/>
              <a:pPr/>
              <a:t>2015/5/22</a:t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1C90472-C156-4189-AE61-C61E6E168EE0}" type="slidenum">
              <a:rPr lang="zh-CN" altLang="en-US"/>
              <a:pPr/>
              <a:t>‹#›</a:t>
            </a:fld>
            <a:endParaRPr lang="zh-CN" altLang="en-US" sz="18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7132756"/>
      </p:ext>
    </p:extLst>
  </p:cSld>
  <p:clrMapOvr>
    <a:masterClrMapping/>
  </p:clrMapOvr>
  <p:transition spd="med">
    <p:pull dir="lu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274638"/>
            <a:ext cx="7886700" cy="99377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260475"/>
            <a:ext cx="3868737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1879600"/>
            <a:ext cx="3868737" cy="276225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260475"/>
            <a:ext cx="3887788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1879600"/>
            <a:ext cx="3887788" cy="276225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510DC95-4C35-4972-BD18-50A6CCDD81FA}" type="datetime1">
              <a:rPr lang="zh-CN" altLang="en-US"/>
              <a:pPr/>
              <a:t>2015/5/22</a:t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3A55C1F-E315-4CA0-896A-EF91E355F783}" type="slidenum">
              <a:rPr lang="zh-CN" altLang="en-US"/>
              <a:pPr/>
              <a:t>‹#›</a:t>
            </a:fld>
            <a:endParaRPr lang="zh-CN" altLang="en-US" sz="18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84212"/>
      </p:ext>
    </p:extLst>
  </p:cSld>
  <p:clrMapOvr>
    <a:masterClrMapping/>
  </p:clrMapOvr>
  <p:transition spd="med">
    <p:pull dir="lu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510DC95-4C35-4972-BD18-50A6CCDD81FA}" type="datetime1">
              <a:rPr lang="zh-CN" altLang="en-US"/>
              <a:pPr/>
              <a:t>2015/5/22</a:t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537B14B-12C7-4FFF-9A14-66E56C8BA86C}" type="slidenum">
              <a:rPr lang="zh-CN" altLang="en-US"/>
              <a:pPr/>
              <a:t>‹#›</a:t>
            </a:fld>
            <a:endParaRPr lang="zh-CN" altLang="en-US" sz="18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5961290"/>
      </p:ext>
    </p:extLst>
  </p:cSld>
  <p:clrMapOvr>
    <a:masterClrMapping/>
  </p:clrMapOvr>
  <p:transition spd="med">
    <p:pull dir="lu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510DC95-4C35-4972-BD18-50A6CCDD81FA}" type="datetime1">
              <a:rPr lang="zh-CN" altLang="en-US"/>
              <a:pPr/>
              <a:t>2015/5/22</a:t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28B198F-D009-40B0-959D-D70046DB08D3}" type="slidenum">
              <a:rPr lang="zh-CN" altLang="en-US"/>
              <a:pPr/>
              <a:t>‹#›</a:t>
            </a:fld>
            <a:endParaRPr lang="zh-CN" altLang="en-US" sz="18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1314049"/>
      </p:ext>
    </p:extLst>
  </p:cSld>
  <p:clrMapOvr>
    <a:masterClrMapping/>
  </p:clrMapOvr>
  <p:transition spd="med">
    <p:pull dir="lu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510DC95-4C35-4972-BD18-50A6CCDD81FA}" type="datetime1">
              <a:rPr lang="zh-CN" altLang="en-US"/>
              <a:pPr/>
              <a:t>2015/5/22</a:t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2016AC3-3315-4D7E-82E1-703FC9ECDA5C}" type="slidenum">
              <a:rPr lang="zh-CN" altLang="en-US"/>
              <a:pPr/>
              <a:t>‹#›</a:t>
            </a:fld>
            <a:endParaRPr lang="zh-CN" altLang="en-US" sz="18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1270743"/>
      </p:ext>
    </p:extLst>
  </p:cSld>
  <p:clrMapOvr>
    <a:masterClrMapping/>
  </p:clrMapOvr>
  <p:transition spd="med">
    <p:pull dir="l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2015/5/22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med">
    <p:pull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510DC95-4C35-4972-BD18-50A6CCDD81FA}" type="datetime1">
              <a:rPr lang="zh-CN" altLang="en-US"/>
              <a:pPr/>
              <a:t>2015/5/22</a:t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8723790-D45F-4C92-897B-4D4368715D67}" type="slidenum">
              <a:rPr lang="zh-CN" altLang="en-US"/>
              <a:pPr/>
              <a:t>‹#›</a:t>
            </a:fld>
            <a:endParaRPr lang="zh-CN" altLang="en-US" sz="18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8943054"/>
      </p:ext>
    </p:extLst>
  </p:cSld>
  <p:clrMapOvr>
    <a:masterClrMapping/>
  </p:clrMapOvr>
  <p:transition spd="med">
    <p:pull dir="lu"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510DC95-4C35-4972-BD18-50A6CCDD81FA}" type="datetime1">
              <a:rPr lang="zh-CN" altLang="en-US"/>
              <a:pPr/>
              <a:t>2015/5/22</a:t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CF01C6A-9B6C-484A-BB8F-9F970B8EC312}" type="slidenum">
              <a:rPr lang="zh-CN" altLang="en-US"/>
              <a:pPr/>
              <a:t>‹#›</a:t>
            </a:fld>
            <a:endParaRPr lang="zh-CN" altLang="en-US" sz="18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5679216"/>
      </p:ext>
    </p:extLst>
  </p:cSld>
  <p:clrMapOvr>
    <a:masterClrMapping/>
  </p:clrMapOvr>
  <p:transition spd="med">
    <p:pull dir="lu"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785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510DC95-4C35-4972-BD18-50A6CCDD81FA}" type="datetime1">
              <a:rPr lang="zh-CN" altLang="en-US"/>
              <a:pPr/>
              <a:t>2015/5/22</a:t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F7A380B-AA14-4398-AA5C-9ACACD116053}" type="slidenum">
              <a:rPr lang="zh-CN" altLang="en-US"/>
              <a:pPr/>
              <a:t>‹#›</a:t>
            </a:fld>
            <a:endParaRPr lang="zh-CN" altLang="en-US" sz="18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1332109"/>
      </p:ext>
    </p:extLst>
  </p:cSld>
  <p:clrMapOvr>
    <a:masterClrMapping/>
  </p:clrMapOvr>
  <p:transition spd="med">
    <p:pull dir="lu"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</p:spPr>
        <p:txBody>
          <a:bodyPr/>
          <a:lstStyle>
            <a:lvl1pPr>
              <a:defRPr/>
            </a:lvl1pPr>
          </a:lstStyle>
          <a:p>
            <a:fld id="{5510DC95-4C35-4972-BD18-50A6CCDD81FA}" type="datetime1">
              <a:rPr lang="zh-CN" altLang="en-US"/>
              <a:pPr/>
              <a:t>2015/5/22</a:t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</p:spPr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</p:spPr>
        <p:txBody>
          <a:bodyPr/>
          <a:lstStyle>
            <a:lvl1pPr>
              <a:defRPr/>
            </a:lvl1pPr>
          </a:lstStyle>
          <a:p>
            <a:fld id="{5117A161-28D8-4FA5-AC18-FABCCAEEB24B}" type="slidenum">
              <a:rPr lang="zh-CN" altLang="en-US"/>
              <a:pPr/>
              <a:t>‹#›</a:t>
            </a:fld>
            <a:endParaRPr lang="zh-CN" altLang="en-US" sz="18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7149229"/>
      </p:ext>
    </p:extLst>
  </p:cSld>
  <p:clrMapOvr>
    <a:masterClrMapping/>
  </p:clrMapOvr>
  <p:transition spd="med">
    <p:pull dir="l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2015/5/22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med">
    <p:pull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2015/5/22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med">
    <p:pull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30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30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2015/5/22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med">
    <p:pull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2015/5/22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med">
    <p:pull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2015/5/22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med">
    <p:pull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2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90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2" y="1076328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2015/5/22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med">
    <p:pull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5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2015/5/22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med">
    <p:pull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pPr/>
              <a:t>2015/5/22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med">
    <p:pull/>
  </p:transition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1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457200" y="206375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 smtClean="0">
                <a:sym typeface="Calibri" panose="020F0502020204030204" pitchFamily="34" charset="0"/>
              </a:rPr>
              <a:t>单击此处编辑母版标题样式</a:t>
            </a:r>
          </a:p>
        </p:txBody>
      </p:sp>
      <p:sp>
        <p:nvSpPr>
          <p:cNvPr id="1027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00150"/>
            <a:ext cx="8229600" cy="339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 smtClean="0">
                <a:sym typeface="Calibri" panose="020F0502020204030204" pitchFamily="34" charset="0"/>
              </a:rPr>
              <a:t>单击此处编辑母版文本样式</a:t>
            </a:r>
          </a:p>
          <a:p>
            <a:pPr lvl="1"/>
            <a:r>
              <a:rPr lang="zh-CN" altLang="zh-CN" smtClean="0">
                <a:sym typeface="Calibri" panose="020F0502020204030204" pitchFamily="34" charset="0"/>
              </a:rPr>
              <a:t>第二级</a:t>
            </a:r>
          </a:p>
          <a:p>
            <a:pPr lvl="2"/>
            <a:r>
              <a:rPr lang="zh-CN" altLang="zh-CN" smtClean="0">
                <a:sym typeface="Calibri" panose="020F0502020204030204" pitchFamily="34" charset="0"/>
              </a:rPr>
              <a:t>第三级</a:t>
            </a:r>
          </a:p>
          <a:p>
            <a:pPr lvl="3"/>
            <a:r>
              <a:rPr lang="zh-CN" altLang="zh-CN" smtClean="0">
                <a:sym typeface="Calibri" panose="020F0502020204030204" pitchFamily="34" charset="0"/>
              </a:rPr>
              <a:t>第四级</a:t>
            </a:r>
          </a:p>
          <a:p>
            <a:pPr lvl="4"/>
            <a:r>
              <a:rPr lang="zh-CN" altLang="zh-CN" smtClean="0">
                <a:sym typeface="Calibri" panose="020F0502020204030204" pitchFamily="34" charset="0"/>
              </a:rPr>
              <a:t>第五级</a:t>
            </a:r>
          </a:p>
        </p:txBody>
      </p:sp>
      <p:sp>
        <p:nvSpPr>
          <p:cNvPr id="1028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4767263"/>
            <a:ext cx="21336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fld id="{5510DC95-4C35-4972-BD18-50A6CCDD81FA}" type="datetime1">
              <a:rPr lang="zh-CN" altLang="en-US" smtClean="0"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t>2015/5/22</a:t>
            </a:fld>
            <a:endParaRPr lang="zh-CN" altLang="en-US" sz="1800" smtClean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029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4767263"/>
            <a:ext cx="28956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898989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mtClean="0">
              <a:latin typeface="Arial" panose="020B0604020202020204" pitchFamily="34" charset="0"/>
            </a:endParaRPr>
          </a:p>
        </p:txBody>
      </p:sp>
      <p:sp>
        <p:nvSpPr>
          <p:cNvPr id="1030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4767263"/>
            <a:ext cx="21336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fld id="{A0769974-56EF-4575-9F5A-9F8CA6E96275}" type="slidenum">
              <a:rPr lang="zh-CN" altLang="en-US" smtClean="0"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t>‹#›</a:t>
            </a:fld>
            <a:endParaRPr lang="zh-CN" altLang="en-US" sz="1800" smtClean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94120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ransition spd="med">
    <p:pull dir="lu"/>
  </p:transition>
  <p:hf sldNum="0" hdr="0" ftr="0"/>
  <p:txStyles>
    <p:titleStyle>
      <a:lvl1pPr marL="914400" indent="-914400" algn="ctr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  <a:sym typeface="Calibri" panose="020F0502020204030204" pitchFamily="34" charset="0"/>
        </a:defRPr>
      </a:lvl1pPr>
      <a:lvl2pPr marL="914400" indent="-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2pPr>
      <a:lvl3pPr marL="914400" indent="-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3pPr>
      <a:lvl4pPr marL="914400" indent="-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4pPr>
      <a:lvl5pPr marL="914400" indent="-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5pPr>
      <a:lvl6pPr marL="1371600" indent="-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6pPr>
      <a:lvl7pPr marL="1828800" indent="-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7pPr>
      <a:lvl8pPr marL="2286000" indent="-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8pPr>
      <a:lvl9pPr marL="2743200" indent="-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hyperlink" Target="http://www.1ppt.com/moban/" TargetMode="Externa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5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emf"/><Relationship Id="rId3" Type="http://schemas.openxmlformats.org/officeDocument/2006/relationships/oleObject" Target="../embeddings/oleObject1.bin"/><Relationship Id="rId7" Type="http://schemas.openxmlformats.org/officeDocument/2006/relationships/package" Target="../embeddings/Microsoft_Word___2.docx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17.emf"/><Relationship Id="rId4" Type="http://schemas.openxmlformats.org/officeDocument/2006/relationships/package" Target="../embeddings/Microsoft_Word___1.docx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五边形 10"/>
          <p:cNvSpPr/>
          <p:nvPr/>
        </p:nvSpPr>
        <p:spPr>
          <a:xfrm>
            <a:off x="179514" y="951571"/>
            <a:ext cx="5739565" cy="720080"/>
          </a:xfrm>
          <a:prstGeom prst="homePlate">
            <a:avLst/>
          </a:prstGeom>
          <a:solidFill>
            <a:srgbClr val="5D5D5D"/>
          </a:solidFill>
          <a:ln>
            <a:noFill/>
          </a:ln>
          <a:effectLst>
            <a:outerShdw blurRad="762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5D5D5D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6" name="五边形 5"/>
          <p:cNvSpPr/>
          <p:nvPr/>
        </p:nvSpPr>
        <p:spPr>
          <a:xfrm>
            <a:off x="0" y="843559"/>
            <a:ext cx="5796136" cy="936104"/>
          </a:xfrm>
          <a:prstGeom prst="homePlate">
            <a:avLst/>
          </a:prstGeom>
          <a:solidFill>
            <a:srgbClr val="E8E8E8"/>
          </a:solidFill>
          <a:ln>
            <a:noFill/>
          </a:ln>
          <a:effectLst>
            <a:outerShdw blurRad="762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5D5D5D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79512" y="825555"/>
            <a:ext cx="561662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软工第三阶段报告</a:t>
            </a:r>
            <a:endParaRPr lang="en-US" altLang="zh-CN" sz="28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r>
              <a:rPr lang="en-US" altLang="zh-CN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	</a:t>
            </a:r>
            <a:r>
              <a:rPr lang="en-US" altLang="zh-CN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——</a:t>
            </a:r>
            <a:r>
              <a:rPr lang="zh-CN" alt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面向对象分析设计</a:t>
            </a:r>
            <a:endParaRPr lang="en-US" altLang="zh-CN" sz="28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2571750"/>
            <a:ext cx="3346450" cy="19446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6245225" y="2990096"/>
            <a:ext cx="244827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6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“选呗”</a:t>
            </a:r>
            <a:endParaRPr lang="zh-CN" altLang="en-US" sz="6600" dirty="0">
              <a:latin typeface="Verdana" pitchFamily="34" charset="0"/>
              <a:cs typeface="Verdana" pitchFamily="34" charset="0"/>
            </a:endParaRPr>
          </a:p>
        </p:txBody>
      </p:sp>
      <p:sp>
        <p:nvSpPr>
          <p:cNvPr id="8" name="TextBox 6"/>
          <p:cNvSpPr txBox="1"/>
          <p:nvPr/>
        </p:nvSpPr>
        <p:spPr>
          <a:xfrm>
            <a:off x="0" y="4092017"/>
            <a:ext cx="595119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组员：王钰翔</a:t>
            </a:r>
            <a:r>
              <a:rPr lang="zh-CN" altLang="en-U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、田</a:t>
            </a:r>
            <a:r>
              <a:rPr lang="zh-CN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堃、周昊宇、元</a:t>
            </a:r>
            <a:r>
              <a:rPr lang="zh-CN" altLang="en-U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棪</a:t>
            </a:r>
            <a:endParaRPr lang="en-US" altLang="zh-CN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r>
              <a:rPr lang="en-US" altLang="zh-CN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	</a:t>
            </a:r>
            <a:r>
              <a:rPr lang="zh-CN" altLang="en-U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彭广举、欧阳逸群、刘雨轩</a:t>
            </a:r>
            <a:r>
              <a:rPr lang="zh-CN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、</a:t>
            </a:r>
            <a:r>
              <a:rPr lang="zh-CN" altLang="en-U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陈可心</a:t>
            </a:r>
            <a:endParaRPr lang="zh-CN" alt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r>
              <a:rPr lang="en-US" altLang="zh-CN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				2015.05.22</a:t>
            </a:r>
            <a:endParaRPr lang="en-US" altLang="zh-CN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endParaRPr lang="en-US" altLang="zh-CN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r>
              <a:rPr lang="en-US" altLang="zh-CN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	</a:t>
            </a:r>
            <a:endParaRPr lang="en-US" altLang="zh-CN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8314995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矩形 8"/>
          <p:cNvSpPr>
            <a:spLocks noChangeArrowheads="1"/>
          </p:cNvSpPr>
          <p:nvPr/>
        </p:nvSpPr>
        <p:spPr bwMode="auto">
          <a:xfrm>
            <a:off x="2195513" y="842963"/>
            <a:ext cx="6553200" cy="3960812"/>
          </a:xfrm>
          <a:prstGeom prst="rect">
            <a:avLst/>
          </a:prstGeom>
          <a:solidFill>
            <a:srgbClr val="E8E8E8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mtClean="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1267" name="TextBox 12"/>
          <p:cNvSpPr>
            <a:spLocks noChangeArrowheads="1"/>
          </p:cNvSpPr>
          <p:nvPr/>
        </p:nvSpPr>
        <p:spPr bwMode="auto">
          <a:xfrm>
            <a:off x="2282825" y="906463"/>
            <a:ext cx="38735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3200" smtClean="0">
                <a:solidFill>
                  <a:srgbClr val="5D5D5D"/>
                </a:solidFill>
                <a:latin typeface="Verdana" panose="020B0604030504040204" pitchFamily="34" charset="0"/>
                <a:sym typeface="Verdana" panose="020B0604030504040204" pitchFamily="34" charset="0"/>
              </a:rPr>
              <a:t>顺序图-关闭投票</a:t>
            </a:r>
            <a:endParaRPr lang="zh-CN" altLang="en-US" smtClean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1268" name="五边形 13"/>
          <p:cNvSpPr>
            <a:spLocks noChangeArrowheads="1"/>
          </p:cNvSpPr>
          <p:nvPr/>
        </p:nvSpPr>
        <p:spPr bwMode="auto">
          <a:xfrm>
            <a:off x="0" y="1060450"/>
            <a:ext cx="1908175" cy="503238"/>
          </a:xfrm>
          <a:prstGeom prst="homePlate">
            <a:avLst>
              <a:gd name="adj" fmla="val 94848"/>
            </a:avLst>
          </a:prstGeom>
          <a:solidFill>
            <a:srgbClr val="E8E8E8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mtClean="0">
                <a:solidFill>
                  <a:srgbClr val="5D5D5D"/>
                </a:solidFill>
                <a:latin typeface="Verdana" panose="020B0604030504040204" pitchFamily="34" charset="0"/>
                <a:sym typeface="Verdana" panose="020B0604030504040204" pitchFamily="34" charset="0"/>
              </a:rPr>
              <a:t>用况图</a:t>
            </a:r>
            <a:endParaRPr lang="zh-CN" altLang="en-US" smtClean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1269" name="五边形 15"/>
          <p:cNvSpPr>
            <a:spLocks noChangeArrowheads="1"/>
          </p:cNvSpPr>
          <p:nvPr/>
        </p:nvSpPr>
        <p:spPr bwMode="auto">
          <a:xfrm>
            <a:off x="0" y="1689100"/>
            <a:ext cx="1908175" cy="504825"/>
          </a:xfrm>
          <a:prstGeom prst="homePlate">
            <a:avLst>
              <a:gd name="adj" fmla="val 94497"/>
            </a:avLst>
          </a:prstGeom>
          <a:solidFill>
            <a:srgbClr val="E8E8E8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mtClean="0">
                <a:solidFill>
                  <a:srgbClr val="5D5D5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Verdana" panose="020B0604030504040204" pitchFamily="34" charset="0"/>
              </a:rPr>
              <a:t>Part 2</a:t>
            </a:r>
            <a:endParaRPr lang="zh-CN" altLang="en-US" smtClean="0">
              <a:solidFill>
                <a:srgbClr val="5D5D5D"/>
              </a:solidFill>
              <a:latin typeface="Verdana" panose="020B0604030504040204" pitchFamily="34" charset="0"/>
              <a:sym typeface="Verdana" panose="020B0604030504040204" pitchFamily="34" charset="0"/>
            </a:endParaRPr>
          </a:p>
        </p:txBody>
      </p:sp>
      <p:sp>
        <p:nvSpPr>
          <p:cNvPr id="11270" name="五边形 16"/>
          <p:cNvSpPr>
            <a:spLocks noChangeArrowheads="1"/>
          </p:cNvSpPr>
          <p:nvPr/>
        </p:nvSpPr>
        <p:spPr bwMode="auto">
          <a:xfrm>
            <a:off x="0" y="2319338"/>
            <a:ext cx="1908175" cy="504825"/>
          </a:xfrm>
          <a:prstGeom prst="homePlate">
            <a:avLst>
              <a:gd name="adj" fmla="val 94497"/>
            </a:avLst>
          </a:prstGeom>
          <a:solidFill>
            <a:srgbClr val="5D5D5D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mtClean="0">
                <a:solidFill>
                  <a:srgbClr val="E8E8E8"/>
                </a:solidFill>
                <a:latin typeface="Verdana" panose="020B0604030504040204" pitchFamily="34" charset="0"/>
                <a:sym typeface="Verdana" panose="020B0604030504040204" pitchFamily="34" charset="0"/>
              </a:rPr>
              <a:t>顺序图</a:t>
            </a:r>
            <a:endParaRPr lang="zh-CN" altLang="en-US" smtClean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1271" name="五边形 17"/>
          <p:cNvSpPr>
            <a:spLocks noChangeArrowheads="1"/>
          </p:cNvSpPr>
          <p:nvPr/>
        </p:nvSpPr>
        <p:spPr bwMode="auto">
          <a:xfrm>
            <a:off x="0" y="2949575"/>
            <a:ext cx="1908175" cy="504825"/>
          </a:xfrm>
          <a:prstGeom prst="homePlate">
            <a:avLst>
              <a:gd name="adj" fmla="val 94497"/>
            </a:avLst>
          </a:prstGeom>
          <a:solidFill>
            <a:srgbClr val="E8E8E8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mtClean="0">
                <a:solidFill>
                  <a:srgbClr val="5D5D5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Verdana" panose="020B0604030504040204" pitchFamily="34" charset="0"/>
              </a:rPr>
              <a:t>Part 4</a:t>
            </a:r>
            <a:endParaRPr lang="zh-CN" altLang="en-US" smtClean="0">
              <a:solidFill>
                <a:srgbClr val="5D5D5D"/>
              </a:solidFill>
              <a:latin typeface="Verdana" panose="020B0604030504040204" pitchFamily="34" charset="0"/>
              <a:sym typeface="Verdana" panose="020B0604030504040204" pitchFamily="34" charset="0"/>
            </a:endParaRPr>
          </a:p>
        </p:txBody>
      </p:sp>
      <p:sp>
        <p:nvSpPr>
          <p:cNvPr id="11272" name="五边形 18"/>
          <p:cNvSpPr>
            <a:spLocks noChangeArrowheads="1"/>
          </p:cNvSpPr>
          <p:nvPr/>
        </p:nvSpPr>
        <p:spPr bwMode="auto">
          <a:xfrm>
            <a:off x="0" y="3579813"/>
            <a:ext cx="1908175" cy="504825"/>
          </a:xfrm>
          <a:prstGeom prst="homePlate">
            <a:avLst>
              <a:gd name="adj" fmla="val 94497"/>
            </a:avLst>
          </a:prstGeom>
          <a:solidFill>
            <a:srgbClr val="E8E8E8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mtClean="0">
                <a:solidFill>
                  <a:srgbClr val="5D5D5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Verdana" panose="020B0604030504040204" pitchFamily="34" charset="0"/>
              </a:rPr>
              <a:t>Part 5</a:t>
            </a:r>
            <a:endParaRPr lang="zh-CN" altLang="en-US" smtClean="0">
              <a:solidFill>
                <a:srgbClr val="5D5D5D"/>
              </a:solidFill>
              <a:latin typeface="Verdana" panose="020B0604030504040204" pitchFamily="34" charset="0"/>
              <a:sym typeface="Verdana" panose="020B0604030504040204" pitchFamily="34" charset="0"/>
            </a:endParaRPr>
          </a:p>
        </p:txBody>
      </p:sp>
      <p:sp>
        <p:nvSpPr>
          <p:cNvPr id="11273" name="五边形 15"/>
          <p:cNvSpPr>
            <a:spLocks noChangeArrowheads="1"/>
          </p:cNvSpPr>
          <p:nvPr/>
        </p:nvSpPr>
        <p:spPr bwMode="auto">
          <a:xfrm>
            <a:off x="0" y="1689100"/>
            <a:ext cx="1908175" cy="504825"/>
          </a:xfrm>
          <a:prstGeom prst="homePlate">
            <a:avLst>
              <a:gd name="adj" fmla="val 94497"/>
            </a:avLst>
          </a:prstGeom>
          <a:solidFill>
            <a:srgbClr val="E8E8E8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mtClean="0">
                <a:solidFill>
                  <a:srgbClr val="5D5D5D"/>
                </a:solidFill>
                <a:latin typeface="Verdana" panose="020B0604030504040204" pitchFamily="34" charset="0"/>
                <a:sym typeface="Verdana" panose="020B0604030504040204" pitchFamily="34" charset="0"/>
              </a:rPr>
              <a:t>类图</a:t>
            </a:r>
            <a:endParaRPr lang="zh-CN" altLang="en-US" smtClean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1274" name="五边形 17"/>
          <p:cNvSpPr>
            <a:spLocks noChangeArrowheads="1"/>
          </p:cNvSpPr>
          <p:nvPr/>
        </p:nvSpPr>
        <p:spPr bwMode="auto">
          <a:xfrm>
            <a:off x="0" y="2949575"/>
            <a:ext cx="1908175" cy="504825"/>
          </a:xfrm>
          <a:prstGeom prst="homePlate">
            <a:avLst>
              <a:gd name="adj" fmla="val 94497"/>
            </a:avLst>
          </a:prstGeom>
          <a:solidFill>
            <a:srgbClr val="E8E8E8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mtClean="0">
                <a:solidFill>
                  <a:srgbClr val="5D5D5D"/>
                </a:solidFill>
                <a:latin typeface="Verdana" panose="020B0604030504040204" pitchFamily="34" charset="0"/>
                <a:sym typeface="Verdana" panose="020B0604030504040204" pitchFamily="34" charset="0"/>
              </a:rPr>
              <a:t>状态图</a:t>
            </a:r>
            <a:endParaRPr lang="zh-CN" altLang="en-US" smtClean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1275" name="五边形 18"/>
          <p:cNvSpPr>
            <a:spLocks noChangeArrowheads="1"/>
          </p:cNvSpPr>
          <p:nvPr/>
        </p:nvSpPr>
        <p:spPr bwMode="auto">
          <a:xfrm>
            <a:off x="0" y="3579813"/>
            <a:ext cx="1908175" cy="504825"/>
          </a:xfrm>
          <a:prstGeom prst="homePlate">
            <a:avLst>
              <a:gd name="adj" fmla="val 94497"/>
            </a:avLst>
          </a:prstGeom>
          <a:solidFill>
            <a:srgbClr val="E8E8E8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mtClean="0">
                <a:solidFill>
                  <a:srgbClr val="5D5D5D"/>
                </a:solidFill>
                <a:latin typeface="Verdana" panose="020B0604030504040204" pitchFamily="34" charset="0"/>
                <a:sym typeface="Verdana" panose="020B0604030504040204" pitchFamily="34" charset="0"/>
              </a:rPr>
              <a:t>包图</a:t>
            </a:r>
            <a:endParaRPr lang="zh-CN" altLang="en-US" smtClean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pic>
        <p:nvPicPr>
          <p:cNvPr id="11276" name="Picture 12" descr="简单顺序图_关闭投票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975" y="1419225"/>
            <a:ext cx="4105275" cy="3316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81336888"/>
      </p:ext>
    </p:extLst>
  </p:cSld>
  <p:clrMapOvr>
    <a:masterClrMapping/>
  </p:clrMapOvr>
  <p:transition spd="med">
    <p:pull dir="l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矩形 8"/>
          <p:cNvSpPr>
            <a:spLocks noChangeArrowheads="1"/>
          </p:cNvSpPr>
          <p:nvPr/>
        </p:nvSpPr>
        <p:spPr bwMode="auto">
          <a:xfrm>
            <a:off x="2195513" y="842963"/>
            <a:ext cx="6553200" cy="3960812"/>
          </a:xfrm>
          <a:prstGeom prst="rect">
            <a:avLst/>
          </a:prstGeom>
          <a:solidFill>
            <a:srgbClr val="E8E8E8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mtClean="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2291" name="TextBox 12"/>
          <p:cNvSpPr>
            <a:spLocks noChangeArrowheads="1"/>
          </p:cNvSpPr>
          <p:nvPr/>
        </p:nvSpPr>
        <p:spPr bwMode="auto">
          <a:xfrm>
            <a:off x="2282825" y="906463"/>
            <a:ext cx="38735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3200" smtClean="0">
                <a:solidFill>
                  <a:srgbClr val="5D5D5D"/>
                </a:solidFill>
                <a:latin typeface="Verdana" panose="020B0604030504040204" pitchFamily="34" charset="0"/>
                <a:sym typeface="Verdana" panose="020B0604030504040204" pitchFamily="34" charset="0"/>
              </a:rPr>
              <a:t>顺序图-关注投票</a:t>
            </a:r>
            <a:endParaRPr lang="zh-CN" altLang="en-US" smtClean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2292" name="五边形 13"/>
          <p:cNvSpPr>
            <a:spLocks noChangeArrowheads="1"/>
          </p:cNvSpPr>
          <p:nvPr/>
        </p:nvSpPr>
        <p:spPr bwMode="auto">
          <a:xfrm>
            <a:off x="0" y="1060450"/>
            <a:ext cx="1908175" cy="503238"/>
          </a:xfrm>
          <a:prstGeom prst="homePlate">
            <a:avLst>
              <a:gd name="adj" fmla="val 94848"/>
            </a:avLst>
          </a:prstGeom>
          <a:solidFill>
            <a:srgbClr val="E8E8E8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mtClean="0">
                <a:solidFill>
                  <a:srgbClr val="5D5D5D"/>
                </a:solidFill>
                <a:latin typeface="Verdana" panose="020B0604030504040204" pitchFamily="34" charset="0"/>
                <a:sym typeface="Verdana" panose="020B0604030504040204" pitchFamily="34" charset="0"/>
              </a:rPr>
              <a:t>用况图</a:t>
            </a:r>
            <a:endParaRPr lang="zh-CN" altLang="en-US" smtClean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2293" name="五边形 15"/>
          <p:cNvSpPr>
            <a:spLocks noChangeArrowheads="1"/>
          </p:cNvSpPr>
          <p:nvPr/>
        </p:nvSpPr>
        <p:spPr bwMode="auto">
          <a:xfrm>
            <a:off x="0" y="1689100"/>
            <a:ext cx="1908175" cy="504825"/>
          </a:xfrm>
          <a:prstGeom prst="homePlate">
            <a:avLst>
              <a:gd name="adj" fmla="val 94497"/>
            </a:avLst>
          </a:prstGeom>
          <a:solidFill>
            <a:srgbClr val="E8E8E8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mtClean="0">
                <a:solidFill>
                  <a:srgbClr val="5D5D5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Verdana" panose="020B0604030504040204" pitchFamily="34" charset="0"/>
              </a:rPr>
              <a:t>Part 2</a:t>
            </a:r>
            <a:endParaRPr lang="zh-CN" altLang="en-US" smtClean="0">
              <a:solidFill>
                <a:srgbClr val="5D5D5D"/>
              </a:solidFill>
              <a:latin typeface="Verdana" panose="020B0604030504040204" pitchFamily="34" charset="0"/>
              <a:sym typeface="Verdana" panose="020B0604030504040204" pitchFamily="34" charset="0"/>
            </a:endParaRPr>
          </a:p>
        </p:txBody>
      </p:sp>
      <p:sp>
        <p:nvSpPr>
          <p:cNvPr id="12294" name="五边形 16"/>
          <p:cNvSpPr>
            <a:spLocks noChangeArrowheads="1"/>
          </p:cNvSpPr>
          <p:nvPr/>
        </p:nvSpPr>
        <p:spPr bwMode="auto">
          <a:xfrm>
            <a:off x="0" y="2319338"/>
            <a:ext cx="1908175" cy="504825"/>
          </a:xfrm>
          <a:prstGeom prst="homePlate">
            <a:avLst>
              <a:gd name="adj" fmla="val 94497"/>
            </a:avLst>
          </a:prstGeom>
          <a:solidFill>
            <a:srgbClr val="5D5D5D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mtClean="0">
                <a:solidFill>
                  <a:srgbClr val="E8E8E8"/>
                </a:solidFill>
                <a:latin typeface="Verdana" panose="020B0604030504040204" pitchFamily="34" charset="0"/>
                <a:sym typeface="Verdana" panose="020B0604030504040204" pitchFamily="34" charset="0"/>
              </a:rPr>
              <a:t>顺序图</a:t>
            </a:r>
            <a:endParaRPr lang="zh-CN" altLang="en-US" smtClean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2295" name="五边形 17"/>
          <p:cNvSpPr>
            <a:spLocks noChangeArrowheads="1"/>
          </p:cNvSpPr>
          <p:nvPr/>
        </p:nvSpPr>
        <p:spPr bwMode="auto">
          <a:xfrm>
            <a:off x="0" y="2949575"/>
            <a:ext cx="1908175" cy="504825"/>
          </a:xfrm>
          <a:prstGeom prst="homePlate">
            <a:avLst>
              <a:gd name="adj" fmla="val 94497"/>
            </a:avLst>
          </a:prstGeom>
          <a:solidFill>
            <a:srgbClr val="E8E8E8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mtClean="0">
                <a:solidFill>
                  <a:srgbClr val="5D5D5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Verdana" panose="020B0604030504040204" pitchFamily="34" charset="0"/>
              </a:rPr>
              <a:t>Part 4</a:t>
            </a:r>
            <a:endParaRPr lang="zh-CN" altLang="en-US" smtClean="0">
              <a:solidFill>
                <a:srgbClr val="5D5D5D"/>
              </a:solidFill>
              <a:latin typeface="Verdana" panose="020B0604030504040204" pitchFamily="34" charset="0"/>
              <a:sym typeface="Verdana" panose="020B0604030504040204" pitchFamily="34" charset="0"/>
            </a:endParaRPr>
          </a:p>
        </p:txBody>
      </p:sp>
      <p:sp>
        <p:nvSpPr>
          <p:cNvPr id="12296" name="五边形 18"/>
          <p:cNvSpPr>
            <a:spLocks noChangeArrowheads="1"/>
          </p:cNvSpPr>
          <p:nvPr/>
        </p:nvSpPr>
        <p:spPr bwMode="auto">
          <a:xfrm>
            <a:off x="0" y="3579813"/>
            <a:ext cx="1908175" cy="504825"/>
          </a:xfrm>
          <a:prstGeom prst="homePlate">
            <a:avLst>
              <a:gd name="adj" fmla="val 94497"/>
            </a:avLst>
          </a:prstGeom>
          <a:solidFill>
            <a:srgbClr val="E8E8E8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mtClean="0">
                <a:solidFill>
                  <a:srgbClr val="5D5D5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Verdana" panose="020B0604030504040204" pitchFamily="34" charset="0"/>
              </a:rPr>
              <a:t>Part 5</a:t>
            </a:r>
            <a:endParaRPr lang="zh-CN" altLang="en-US" smtClean="0">
              <a:solidFill>
                <a:srgbClr val="5D5D5D"/>
              </a:solidFill>
              <a:latin typeface="Verdana" panose="020B0604030504040204" pitchFamily="34" charset="0"/>
              <a:sym typeface="Verdana" panose="020B0604030504040204" pitchFamily="34" charset="0"/>
            </a:endParaRPr>
          </a:p>
        </p:txBody>
      </p:sp>
      <p:sp>
        <p:nvSpPr>
          <p:cNvPr id="12297" name="五边形 15"/>
          <p:cNvSpPr>
            <a:spLocks noChangeArrowheads="1"/>
          </p:cNvSpPr>
          <p:nvPr/>
        </p:nvSpPr>
        <p:spPr bwMode="auto">
          <a:xfrm>
            <a:off x="0" y="1689100"/>
            <a:ext cx="1908175" cy="504825"/>
          </a:xfrm>
          <a:prstGeom prst="homePlate">
            <a:avLst>
              <a:gd name="adj" fmla="val 94497"/>
            </a:avLst>
          </a:prstGeom>
          <a:solidFill>
            <a:srgbClr val="E8E8E8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mtClean="0">
                <a:solidFill>
                  <a:srgbClr val="5D5D5D"/>
                </a:solidFill>
                <a:latin typeface="Verdana" panose="020B0604030504040204" pitchFamily="34" charset="0"/>
                <a:sym typeface="Verdana" panose="020B0604030504040204" pitchFamily="34" charset="0"/>
              </a:rPr>
              <a:t>类图</a:t>
            </a:r>
            <a:endParaRPr lang="zh-CN" altLang="en-US" smtClean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2298" name="五边形 17"/>
          <p:cNvSpPr>
            <a:spLocks noChangeArrowheads="1"/>
          </p:cNvSpPr>
          <p:nvPr/>
        </p:nvSpPr>
        <p:spPr bwMode="auto">
          <a:xfrm>
            <a:off x="0" y="2949575"/>
            <a:ext cx="1908175" cy="504825"/>
          </a:xfrm>
          <a:prstGeom prst="homePlate">
            <a:avLst>
              <a:gd name="adj" fmla="val 94497"/>
            </a:avLst>
          </a:prstGeom>
          <a:solidFill>
            <a:srgbClr val="E8E8E8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mtClean="0">
                <a:solidFill>
                  <a:srgbClr val="5D5D5D"/>
                </a:solidFill>
                <a:latin typeface="Verdana" panose="020B0604030504040204" pitchFamily="34" charset="0"/>
                <a:sym typeface="Verdana" panose="020B0604030504040204" pitchFamily="34" charset="0"/>
              </a:rPr>
              <a:t>状态图</a:t>
            </a:r>
            <a:endParaRPr lang="zh-CN" altLang="en-US" smtClean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2299" name="五边形 18"/>
          <p:cNvSpPr>
            <a:spLocks noChangeArrowheads="1"/>
          </p:cNvSpPr>
          <p:nvPr/>
        </p:nvSpPr>
        <p:spPr bwMode="auto">
          <a:xfrm>
            <a:off x="0" y="3579813"/>
            <a:ext cx="1908175" cy="504825"/>
          </a:xfrm>
          <a:prstGeom prst="homePlate">
            <a:avLst>
              <a:gd name="adj" fmla="val 94497"/>
            </a:avLst>
          </a:prstGeom>
          <a:solidFill>
            <a:srgbClr val="E8E8E8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mtClean="0">
                <a:solidFill>
                  <a:srgbClr val="5D5D5D"/>
                </a:solidFill>
                <a:latin typeface="Verdana" panose="020B0604030504040204" pitchFamily="34" charset="0"/>
                <a:sym typeface="Verdana" panose="020B0604030504040204" pitchFamily="34" charset="0"/>
              </a:rPr>
              <a:t>包图</a:t>
            </a:r>
            <a:endParaRPr lang="zh-CN" altLang="en-US" smtClean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pic>
        <p:nvPicPr>
          <p:cNvPr id="12300" name="Picture 12" descr="简单顺序图_关注投票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4438" y="1635125"/>
            <a:ext cx="1616075" cy="2932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19583310"/>
      </p:ext>
    </p:extLst>
  </p:cSld>
  <p:clrMapOvr>
    <a:masterClrMapping/>
  </p:clrMapOvr>
  <p:transition spd="med">
    <p:pull dir="l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矩形 8"/>
          <p:cNvSpPr>
            <a:spLocks noChangeArrowheads="1"/>
          </p:cNvSpPr>
          <p:nvPr/>
        </p:nvSpPr>
        <p:spPr bwMode="auto">
          <a:xfrm>
            <a:off x="2195513" y="842963"/>
            <a:ext cx="6553200" cy="3960812"/>
          </a:xfrm>
          <a:prstGeom prst="rect">
            <a:avLst/>
          </a:prstGeom>
          <a:solidFill>
            <a:srgbClr val="E8E8E8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mtClean="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3315" name="TextBox 12"/>
          <p:cNvSpPr>
            <a:spLocks noChangeArrowheads="1"/>
          </p:cNvSpPr>
          <p:nvPr/>
        </p:nvSpPr>
        <p:spPr bwMode="auto">
          <a:xfrm>
            <a:off x="2282825" y="906463"/>
            <a:ext cx="38735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3200" smtClean="0">
                <a:solidFill>
                  <a:srgbClr val="5D5D5D"/>
                </a:solidFill>
                <a:latin typeface="Verdana" panose="020B0604030504040204" pitchFamily="34" charset="0"/>
                <a:sym typeface="Verdana" panose="020B0604030504040204" pitchFamily="34" charset="0"/>
              </a:rPr>
              <a:t>顺序图-查询投票</a:t>
            </a:r>
            <a:endParaRPr lang="zh-CN" altLang="en-US" smtClean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3316" name="五边形 13"/>
          <p:cNvSpPr>
            <a:spLocks noChangeArrowheads="1"/>
          </p:cNvSpPr>
          <p:nvPr/>
        </p:nvSpPr>
        <p:spPr bwMode="auto">
          <a:xfrm>
            <a:off x="0" y="1060450"/>
            <a:ext cx="1908175" cy="503238"/>
          </a:xfrm>
          <a:prstGeom prst="homePlate">
            <a:avLst>
              <a:gd name="adj" fmla="val 94848"/>
            </a:avLst>
          </a:prstGeom>
          <a:solidFill>
            <a:srgbClr val="E8E8E8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mtClean="0">
                <a:solidFill>
                  <a:srgbClr val="5D5D5D"/>
                </a:solidFill>
                <a:latin typeface="Verdana" panose="020B0604030504040204" pitchFamily="34" charset="0"/>
                <a:sym typeface="Verdana" panose="020B0604030504040204" pitchFamily="34" charset="0"/>
              </a:rPr>
              <a:t>用况图</a:t>
            </a:r>
            <a:endParaRPr lang="zh-CN" altLang="en-US" smtClean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3317" name="五边形 15"/>
          <p:cNvSpPr>
            <a:spLocks noChangeArrowheads="1"/>
          </p:cNvSpPr>
          <p:nvPr/>
        </p:nvSpPr>
        <p:spPr bwMode="auto">
          <a:xfrm>
            <a:off x="0" y="1689100"/>
            <a:ext cx="1908175" cy="504825"/>
          </a:xfrm>
          <a:prstGeom prst="homePlate">
            <a:avLst>
              <a:gd name="adj" fmla="val 94497"/>
            </a:avLst>
          </a:prstGeom>
          <a:solidFill>
            <a:srgbClr val="E8E8E8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mtClean="0">
                <a:solidFill>
                  <a:srgbClr val="5D5D5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Verdana" panose="020B0604030504040204" pitchFamily="34" charset="0"/>
              </a:rPr>
              <a:t>Part 2</a:t>
            </a:r>
            <a:endParaRPr lang="zh-CN" altLang="en-US" smtClean="0">
              <a:solidFill>
                <a:srgbClr val="5D5D5D"/>
              </a:solidFill>
              <a:latin typeface="Verdana" panose="020B0604030504040204" pitchFamily="34" charset="0"/>
              <a:sym typeface="Verdana" panose="020B0604030504040204" pitchFamily="34" charset="0"/>
            </a:endParaRPr>
          </a:p>
        </p:txBody>
      </p:sp>
      <p:sp>
        <p:nvSpPr>
          <p:cNvPr id="13318" name="五边形 16"/>
          <p:cNvSpPr>
            <a:spLocks noChangeArrowheads="1"/>
          </p:cNvSpPr>
          <p:nvPr/>
        </p:nvSpPr>
        <p:spPr bwMode="auto">
          <a:xfrm>
            <a:off x="0" y="2319338"/>
            <a:ext cx="1908175" cy="504825"/>
          </a:xfrm>
          <a:prstGeom prst="homePlate">
            <a:avLst>
              <a:gd name="adj" fmla="val 94497"/>
            </a:avLst>
          </a:prstGeom>
          <a:solidFill>
            <a:srgbClr val="5D5D5D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mtClean="0">
                <a:solidFill>
                  <a:srgbClr val="E8E8E8"/>
                </a:solidFill>
                <a:latin typeface="Verdana" panose="020B0604030504040204" pitchFamily="34" charset="0"/>
                <a:sym typeface="Verdana" panose="020B0604030504040204" pitchFamily="34" charset="0"/>
              </a:rPr>
              <a:t>顺序图</a:t>
            </a:r>
            <a:endParaRPr lang="zh-CN" altLang="en-US" smtClean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3319" name="五边形 17"/>
          <p:cNvSpPr>
            <a:spLocks noChangeArrowheads="1"/>
          </p:cNvSpPr>
          <p:nvPr/>
        </p:nvSpPr>
        <p:spPr bwMode="auto">
          <a:xfrm>
            <a:off x="0" y="2949575"/>
            <a:ext cx="1908175" cy="504825"/>
          </a:xfrm>
          <a:prstGeom prst="homePlate">
            <a:avLst>
              <a:gd name="adj" fmla="val 94497"/>
            </a:avLst>
          </a:prstGeom>
          <a:solidFill>
            <a:srgbClr val="E8E8E8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mtClean="0">
                <a:solidFill>
                  <a:srgbClr val="5D5D5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Verdana" panose="020B0604030504040204" pitchFamily="34" charset="0"/>
              </a:rPr>
              <a:t>Part 4</a:t>
            </a:r>
            <a:endParaRPr lang="zh-CN" altLang="en-US" smtClean="0">
              <a:solidFill>
                <a:srgbClr val="5D5D5D"/>
              </a:solidFill>
              <a:latin typeface="Verdana" panose="020B0604030504040204" pitchFamily="34" charset="0"/>
              <a:sym typeface="Verdana" panose="020B0604030504040204" pitchFamily="34" charset="0"/>
            </a:endParaRPr>
          </a:p>
        </p:txBody>
      </p:sp>
      <p:sp>
        <p:nvSpPr>
          <p:cNvPr id="13320" name="五边形 18"/>
          <p:cNvSpPr>
            <a:spLocks noChangeArrowheads="1"/>
          </p:cNvSpPr>
          <p:nvPr/>
        </p:nvSpPr>
        <p:spPr bwMode="auto">
          <a:xfrm>
            <a:off x="0" y="3579813"/>
            <a:ext cx="1908175" cy="504825"/>
          </a:xfrm>
          <a:prstGeom prst="homePlate">
            <a:avLst>
              <a:gd name="adj" fmla="val 94497"/>
            </a:avLst>
          </a:prstGeom>
          <a:solidFill>
            <a:srgbClr val="E8E8E8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mtClean="0">
                <a:solidFill>
                  <a:srgbClr val="5D5D5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Verdana" panose="020B0604030504040204" pitchFamily="34" charset="0"/>
              </a:rPr>
              <a:t>Part 5</a:t>
            </a:r>
            <a:endParaRPr lang="zh-CN" altLang="en-US" smtClean="0">
              <a:solidFill>
                <a:srgbClr val="5D5D5D"/>
              </a:solidFill>
              <a:latin typeface="Verdana" panose="020B0604030504040204" pitchFamily="34" charset="0"/>
              <a:sym typeface="Verdana" panose="020B0604030504040204" pitchFamily="34" charset="0"/>
            </a:endParaRPr>
          </a:p>
        </p:txBody>
      </p:sp>
      <p:sp>
        <p:nvSpPr>
          <p:cNvPr id="13321" name="五边形 15"/>
          <p:cNvSpPr>
            <a:spLocks noChangeArrowheads="1"/>
          </p:cNvSpPr>
          <p:nvPr/>
        </p:nvSpPr>
        <p:spPr bwMode="auto">
          <a:xfrm>
            <a:off x="0" y="1689100"/>
            <a:ext cx="1908175" cy="504825"/>
          </a:xfrm>
          <a:prstGeom prst="homePlate">
            <a:avLst>
              <a:gd name="adj" fmla="val 94497"/>
            </a:avLst>
          </a:prstGeom>
          <a:solidFill>
            <a:srgbClr val="E8E8E8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mtClean="0">
                <a:solidFill>
                  <a:srgbClr val="5D5D5D"/>
                </a:solidFill>
                <a:latin typeface="Verdana" panose="020B0604030504040204" pitchFamily="34" charset="0"/>
                <a:sym typeface="Verdana" panose="020B0604030504040204" pitchFamily="34" charset="0"/>
              </a:rPr>
              <a:t>类图</a:t>
            </a:r>
            <a:endParaRPr lang="zh-CN" altLang="en-US" smtClean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3322" name="五边形 17"/>
          <p:cNvSpPr>
            <a:spLocks noChangeArrowheads="1"/>
          </p:cNvSpPr>
          <p:nvPr/>
        </p:nvSpPr>
        <p:spPr bwMode="auto">
          <a:xfrm>
            <a:off x="0" y="2949575"/>
            <a:ext cx="1908175" cy="504825"/>
          </a:xfrm>
          <a:prstGeom prst="homePlate">
            <a:avLst>
              <a:gd name="adj" fmla="val 94497"/>
            </a:avLst>
          </a:prstGeom>
          <a:solidFill>
            <a:srgbClr val="E8E8E8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mtClean="0">
                <a:solidFill>
                  <a:srgbClr val="5D5D5D"/>
                </a:solidFill>
                <a:latin typeface="Verdana" panose="020B0604030504040204" pitchFamily="34" charset="0"/>
                <a:sym typeface="Verdana" panose="020B0604030504040204" pitchFamily="34" charset="0"/>
              </a:rPr>
              <a:t>状态图</a:t>
            </a:r>
            <a:endParaRPr lang="zh-CN" altLang="en-US" smtClean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3323" name="五边形 18"/>
          <p:cNvSpPr>
            <a:spLocks noChangeArrowheads="1"/>
          </p:cNvSpPr>
          <p:nvPr/>
        </p:nvSpPr>
        <p:spPr bwMode="auto">
          <a:xfrm>
            <a:off x="0" y="3579813"/>
            <a:ext cx="1908175" cy="504825"/>
          </a:xfrm>
          <a:prstGeom prst="homePlate">
            <a:avLst>
              <a:gd name="adj" fmla="val 94497"/>
            </a:avLst>
          </a:prstGeom>
          <a:solidFill>
            <a:srgbClr val="E8E8E8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mtClean="0">
                <a:solidFill>
                  <a:srgbClr val="5D5D5D"/>
                </a:solidFill>
                <a:latin typeface="Verdana" panose="020B0604030504040204" pitchFamily="34" charset="0"/>
                <a:sym typeface="Verdana" panose="020B0604030504040204" pitchFamily="34" charset="0"/>
              </a:rPr>
              <a:t>包图</a:t>
            </a:r>
            <a:endParaRPr lang="zh-CN" altLang="en-US" smtClean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pic>
        <p:nvPicPr>
          <p:cNvPr id="13324" name="Picture 12" descr="简单顺序图_查询投票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0463" y="1485900"/>
            <a:ext cx="3041650" cy="3268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2" descr="简单顺序图_查询投票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3308" y="0"/>
            <a:ext cx="4901309" cy="52671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34324370"/>
      </p:ext>
    </p:extLst>
  </p:cSld>
  <p:clrMapOvr>
    <a:masterClrMapping/>
  </p:clrMapOvr>
  <p:transition spd="med">
    <p:pull dir="l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矩形 8"/>
          <p:cNvSpPr>
            <a:spLocks noChangeArrowheads="1"/>
          </p:cNvSpPr>
          <p:nvPr/>
        </p:nvSpPr>
        <p:spPr bwMode="auto">
          <a:xfrm>
            <a:off x="2195513" y="842963"/>
            <a:ext cx="6553200" cy="3960812"/>
          </a:xfrm>
          <a:prstGeom prst="rect">
            <a:avLst/>
          </a:prstGeom>
          <a:solidFill>
            <a:srgbClr val="E8E8E8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mtClean="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4339" name="TextBox 12"/>
          <p:cNvSpPr>
            <a:spLocks noChangeArrowheads="1"/>
          </p:cNvSpPr>
          <p:nvPr/>
        </p:nvSpPr>
        <p:spPr bwMode="auto">
          <a:xfrm>
            <a:off x="2282825" y="906463"/>
            <a:ext cx="4233863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3200" smtClean="0">
                <a:solidFill>
                  <a:srgbClr val="5D5D5D"/>
                </a:solidFill>
                <a:latin typeface="Verdana" panose="020B0604030504040204" pitchFamily="34" charset="0"/>
                <a:sym typeface="Verdana" panose="020B0604030504040204" pitchFamily="34" charset="0"/>
              </a:rPr>
              <a:t>状态图-投票</a:t>
            </a:r>
            <a:endParaRPr lang="zh-CN" altLang="en-US" smtClean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4340" name="五边形 15"/>
          <p:cNvSpPr>
            <a:spLocks noChangeArrowheads="1"/>
          </p:cNvSpPr>
          <p:nvPr/>
        </p:nvSpPr>
        <p:spPr bwMode="auto">
          <a:xfrm>
            <a:off x="0" y="1689100"/>
            <a:ext cx="1908175" cy="504825"/>
          </a:xfrm>
          <a:prstGeom prst="homePlate">
            <a:avLst>
              <a:gd name="adj" fmla="val 94497"/>
            </a:avLst>
          </a:prstGeom>
          <a:solidFill>
            <a:srgbClr val="E8E8E8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mtClean="0">
                <a:solidFill>
                  <a:srgbClr val="5D5D5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Verdana" panose="020B0604030504040204" pitchFamily="34" charset="0"/>
              </a:rPr>
              <a:t>Part 2</a:t>
            </a:r>
            <a:endParaRPr lang="zh-CN" altLang="en-US" smtClean="0">
              <a:solidFill>
                <a:srgbClr val="5D5D5D"/>
              </a:solidFill>
              <a:latin typeface="Verdana" panose="020B0604030504040204" pitchFamily="34" charset="0"/>
              <a:sym typeface="Verdana" panose="020B0604030504040204" pitchFamily="34" charset="0"/>
            </a:endParaRPr>
          </a:p>
        </p:txBody>
      </p:sp>
      <p:sp>
        <p:nvSpPr>
          <p:cNvPr id="14341" name="五边形 16"/>
          <p:cNvSpPr>
            <a:spLocks noChangeArrowheads="1"/>
          </p:cNvSpPr>
          <p:nvPr/>
        </p:nvSpPr>
        <p:spPr bwMode="auto">
          <a:xfrm>
            <a:off x="0" y="2319338"/>
            <a:ext cx="1908175" cy="504825"/>
          </a:xfrm>
          <a:prstGeom prst="homePlate">
            <a:avLst>
              <a:gd name="adj" fmla="val 94497"/>
            </a:avLst>
          </a:prstGeom>
          <a:solidFill>
            <a:srgbClr val="E8E8E8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mtClean="0">
                <a:solidFill>
                  <a:srgbClr val="5D5D5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Verdana" panose="020B0604030504040204" pitchFamily="34" charset="0"/>
              </a:rPr>
              <a:t>Part 3</a:t>
            </a:r>
            <a:endParaRPr lang="zh-CN" altLang="en-US" smtClean="0">
              <a:solidFill>
                <a:srgbClr val="5D5D5D"/>
              </a:solidFill>
              <a:latin typeface="Verdana" panose="020B0604030504040204" pitchFamily="34" charset="0"/>
              <a:sym typeface="Verdana" panose="020B0604030504040204" pitchFamily="34" charset="0"/>
            </a:endParaRPr>
          </a:p>
        </p:txBody>
      </p:sp>
      <p:sp>
        <p:nvSpPr>
          <p:cNvPr id="14342" name="五边形 18"/>
          <p:cNvSpPr>
            <a:spLocks noChangeArrowheads="1"/>
          </p:cNvSpPr>
          <p:nvPr/>
        </p:nvSpPr>
        <p:spPr bwMode="auto">
          <a:xfrm>
            <a:off x="0" y="3579813"/>
            <a:ext cx="1908175" cy="504825"/>
          </a:xfrm>
          <a:prstGeom prst="homePlate">
            <a:avLst>
              <a:gd name="adj" fmla="val 94497"/>
            </a:avLst>
          </a:prstGeom>
          <a:solidFill>
            <a:srgbClr val="E8E8E8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mtClean="0">
                <a:solidFill>
                  <a:srgbClr val="5D5D5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Verdana" panose="020B0604030504040204" pitchFamily="34" charset="0"/>
              </a:rPr>
              <a:t>Part 5</a:t>
            </a:r>
            <a:endParaRPr lang="zh-CN" altLang="en-US" smtClean="0">
              <a:solidFill>
                <a:srgbClr val="5D5D5D"/>
              </a:solidFill>
              <a:latin typeface="Verdana" panose="020B0604030504040204" pitchFamily="34" charset="0"/>
              <a:sym typeface="Verdana" panose="020B0604030504040204" pitchFamily="34" charset="0"/>
            </a:endParaRPr>
          </a:p>
        </p:txBody>
      </p:sp>
      <p:pic>
        <p:nvPicPr>
          <p:cNvPr id="14343" name="Picture 7" descr="状态机图_投票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4925" y="1616075"/>
            <a:ext cx="5756275" cy="275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</p:pic>
      <p:grpSp>
        <p:nvGrpSpPr>
          <p:cNvPr id="14344" name="Group 8"/>
          <p:cNvGrpSpPr>
            <a:grpSpLocks/>
          </p:cNvGrpSpPr>
          <p:nvPr/>
        </p:nvGrpSpPr>
        <p:grpSpPr bwMode="auto">
          <a:xfrm>
            <a:off x="0" y="1060450"/>
            <a:ext cx="1908175" cy="3022600"/>
            <a:chOff x="0" y="0"/>
            <a:chExt cx="3004" cy="4761"/>
          </a:xfrm>
        </p:grpSpPr>
        <p:sp>
          <p:nvSpPr>
            <p:cNvPr id="14345" name="五边形 13"/>
            <p:cNvSpPr>
              <a:spLocks noChangeArrowheads="1"/>
            </p:cNvSpPr>
            <p:nvPr/>
          </p:nvSpPr>
          <p:spPr bwMode="auto">
            <a:xfrm>
              <a:off x="0" y="0"/>
              <a:ext cx="3005" cy="793"/>
            </a:xfrm>
            <a:prstGeom prst="homePlate">
              <a:avLst>
                <a:gd name="adj" fmla="val 94718"/>
              </a:avLst>
            </a:prstGeom>
            <a:solidFill>
              <a:srgbClr val="E8E8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r>
                <a:rPr lang="zh-CN" altLang="en-US" smtClean="0">
                  <a:solidFill>
                    <a:srgbClr val="5D5D5D"/>
                  </a:solidFill>
                  <a:latin typeface="Verdana" panose="020B0604030504040204" pitchFamily="34" charset="0"/>
                  <a:sym typeface="Verdana" panose="020B0604030504040204" pitchFamily="34" charset="0"/>
                </a:rPr>
                <a:t>用况图</a:t>
              </a:r>
              <a:endParaRPr lang="zh-CN" altLang="en-US" smtClean="0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4346" name="五边形 17"/>
            <p:cNvSpPr>
              <a:spLocks noChangeArrowheads="1"/>
            </p:cNvSpPr>
            <p:nvPr/>
          </p:nvSpPr>
          <p:spPr bwMode="auto">
            <a:xfrm>
              <a:off x="0" y="2975"/>
              <a:ext cx="3005" cy="795"/>
            </a:xfrm>
            <a:prstGeom prst="homePlate">
              <a:avLst>
                <a:gd name="adj" fmla="val 94497"/>
              </a:avLst>
            </a:prstGeom>
            <a:solidFill>
              <a:srgbClr val="5D5D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r>
                <a:rPr lang="zh-CN" altLang="en-US" smtClean="0">
                  <a:solidFill>
                    <a:srgbClr val="E8E8E8"/>
                  </a:solidFill>
                  <a:latin typeface="Verdana" panose="020B0604030504040204" pitchFamily="34" charset="0"/>
                  <a:sym typeface="Verdana" panose="020B0604030504040204" pitchFamily="34" charset="0"/>
                </a:rPr>
                <a:t>状态图</a:t>
              </a:r>
              <a:endParaRPr lang="zh-CN" altLang="en-US" smtClean="0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4347" name="五边形 15"/>
            <p:cNvSpPr>
              <a:spLocks noChangeArrowheads="1"/>
            </p:cNvSpPr>
            <p:nvPr/>
          </p:nvSpPr>
          <p:spPr bwMode="auto">
            <a:xfrm>
              <a:off x="0" y="989"/>
              <a:ext cx="3005" cy="795"/>
            </a:xfrm>
            <a:prstGeom prst="homePlate">
              <a:avLst>
                <a:gd name="adj" fmla="val 94497"/>
              </a:avLst>
            </a:prstGeom>
            <a:solidFill>
              <a:srgbClr val="E8E8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r>
                <a:rPr lang="zh-CN" altLang="en-US" smtClean="0">
                  <a:solidFill>
                    <a:srgbClr val="5D5D5D"/>
                  </a:solidFill>
                  <a:latin typeface="Verdana" panose="020B0604030504040204" pitchFamily="34" charset="0"/>
                  <a:sym typeface="Verdana" panose="020B0604030504040204" pitchFamily="34" charset="0"/>
                </a:rPr>
                <a:t>类图</a:t>
              </a:r>
              <a:endParaRPr lang="zh-CN" altLang="en-US" smtClean="0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4348" name="五边形 16"/>
            <p:cNvSpPr>
              <a:spLocks noChangeArrowheads="1"/>
            </p:cNvSpPr>
            <p:nvPr/>
          </p:nvSpPr>
          <p:spPr bwMode="auto">
            <a:xfrm>
              <a:off x="0" y="1982"/>
              <a:ext cx="3005" cy="795"/>
            </a:xfrm>
            <a:prstGeom prst="homePlate">
              <a:avLst>
                <a:gd name="adj" fmla="val 94497"/>
              </a:avLst>
            </a:prstGeom>
            <a:solidFill>
              <a:srgbClr val="E8E8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r>
                <a:rPr lang="zh-CN" altLang="en-US" smtClean="0">
                  <a:solidFill>
                    <a:srgbClr val="5D5D5D"/>
                  </a:solidFill>
                  <a:latin typeface="Verdana" panose="020B0604030504040204" pitchFamily="34" charset="0"/>
                  <a:sym typeface="Verdana" panose="020B0604030504040204" pitchFamily="34" charset="0"/>
                </a:rPr>
                <a:t>顺序图</a:t>
              </a:r>
              <a:endParaRPr lang="zh-CN" altLang="en-US" smtClean="0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4349" name="五边形 18"/>
            <p:cNvSpPr>
              <a:spLocks noChangeArrowheads="1"/>
            </p:cNvSpPr>
            <p:nvPr/>
          </p:nvSpPr>
          <p:spPr bwMode="auto">
            <a:xfrm>
              <a:off x="0" y="3967"/>
              <a:ext cx="3005" cy="795"/>
            </a:xfrm>
            <a:prstGeom prst="homePlate">
              <a:avLst>
                <a:gd name="adj" fmla="val 94497"/>
              </a:avLst>
            </a:prstGeom>
            <a:solidFill>
              <a:srgbClr val="E8E8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r>
                <a:rPr lang="zh-CN" altLang="en-US" smtClean="0">
                  <a:solidFill>
                    <a:srgbClr val="5D5D5D"/>
                  </a:solidFill>
                  <a:latin typeface="Verdana" panose="020B0604030504040204" pitchFamily="34" charset="0"/>
                  <a:sym typeface="Verdana" panose="020B0604030504040204" pitchFamily="34" charset="0"/>
                </a:rPr>
                <a:t>包图</a:t>
              </a:r>
              <a:endParaRPr lang="zh-CN" altLang="en-US" smtClean="0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08563655"/>
      </p:ext>
    </p:extLst>
  </p:cSld>
  <p:clrMapOvr>
    <a:masterClrMapping/>
  </p:clrMapOvr>
  <p:transition spd="med">
    <p:pull dir="l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矩形 8"/>
          <p:cNvSpPr>
            <a:spLocks noChangeArrowheads="1"/>
          </p:cNvSpPr>
          <p:nvPr/>
        </p:nvSpPr>
        <p:spPr bwMode="auto">
          <a:xfrm>
            <a:off x="2195513" y="842963"/>
            <a:ext cx="6553200" cy="3960812"/>
          </a:xfrm>
          <a:prstGeom prst="rect">
            <a:avLst/>
          </a:prstGeom>
          <a:solidFill>
            <a:srgbClr val="E8E8E8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mtClean="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5363" name="TextBox 12"/>
          <p:cNvSpPr>
            <a:spLocks noChangeArrowheads="1"/>
          </p:cNvSpPr>
          <p:nvPr/>
        </p:nvSpPr>
        <p:spPr bwMode="auto">
          <a:xfrm>
            <a:off x="2282825" y="906463"/>
            <a:ext cx="4233863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3200" smtClean="0">
                <a:solidFill>
                  <a:srgbClr val="5D5D5D"/>
                </a:solidFill>
                <a:latin typeface="Verdana" panose="020B0604030504040204" pitchFamily="34" charset="0"/>
                <a:sym typeface="Verdana" panose="020B0604030504040204" pitchFamily="34" charset="0"/>
              </a:rPr>
              <a:t>状态图-用户</a:t>
            </a:r>
            <a:endParaRPr lang="zh-CN" altLang="en-US" smtClean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5364" name="五边形 13"/>
          <p:cNvSpPr>
            <a:spLocks noChangeArrowheads="1"/>
          </p:cNvSpPr>
          <p:nvPr/>
        </p:nvSpPr>
        <p:spPr bwMode="auto">
          <a:xfrm>
            <a:off x="0" y="1060450"/>
            <a:ext cx="1908175" cy="503238"/>
          </a:xfrm>
          <a:prstGeom prst="homePlate">
            <a:avLst>
              <a:gd name="adj" fmla="val 94848"/>
            </a:avLst>
          </a:prstGeom>
          <a:solidFill>
            <a:srgbClr val="E8E8E8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mtClean="0">
                <a:solidFill>
                  <a:srgbClr val="5D5D5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Verdana" panose="020B0604030504040204" pitchFamily="34" charset="0"/>
              </a:rPr>
              <a:t>Part 1</a:t>
            </a:r>
            <a:endParaRPr lang="zh-CN" altLang="en-US" smtClean="0">
              <a:solidFill>
                <a:srgbClr val="5D5D5D"/>
              </a:solidFill>
              <a:latin typeface="Verdana" panose="020B0604030504040204" pitchFamily="34" charset="0"/>
              <a:sym typeface="Verdana" panose="020B0604030504040204" pitchFamily="34" charset="0"/>
            </a:endParaRPr>
          </a:p>
        </p:txBody>
      </p:sp>
      <p:sp>
        <p:nvSpPr>
          <p:cNvPr id="15365" name="五边形 17"/>
          <p:cNvSpPr>
            <a:spLocks noChangeArrowheads="1"/>
          </p:cNvSpPr>
          <p:nvPr/>
        </p:nvSpPr>
        <p:spPr bwMode="auto">
          <a:xfrm>
            <a:off x="0" y="2949575"/>
            <a:ext cx="1908175" cy="504825"/>
          </a:xfrm>
          <a:prstGeom prst="homePlate">
            <a:avLst>
              <a:gd name="adj" fmla="val 94497"/>
            </a:avLst>
          </a:prstGeom>
          <a:solidFill>
            <a:srgbClr val="5D5D5D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mtClean="0">
                <a:solidFill>
                  <a:srgbClr val="E8E8E8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Verdana" panose="020B0604030504040204" pitchFamily="34" charset="0"/>
              </a:rPr>
              <a:t>Part 4</a:t>
            </a:r>
            <a:endParaRPr lang="zh-CN" altLang="en-US" smtClean="0">
              <a:solidFill>
                <a:srgbClr val="E8E8E8"/>
              </a:solidFill>
              <a:latin typeface="Verdana" panose="020B0604030504040204" pitchFamily="34" charset="0"/>
              <a:sym typeface="Verdana" panose="020B0604030504040204" pitchFamily="34" charset="0"/>
            </a:endParaRPr>
          </a:p>
        </p:txBody>
      </p:sp>
      <p:sp>
        <p:nvSpPr>
          <p:cNvPr id="15366" name="五边形 18"/>
          <p:cNvSpPr>
            <a:spLocks noChangeArrowheads="1"/>
          </p:cNvSpPr>
          <p:nvPr/>
        </p:nvSpPr>
        <p:spPr bwMode="auto">
          <a:xfrm>
            <a:off x="0" y="3579813"/>
            <a:ext cx="1908175" cy="504825"/>
          </a:xfrm>
          <a:prstGeom prst="homePlate">
            <a:avLst>
              <a:gd name="adj" fmla="val 94497"/>
            </a:avLst>
          </a:prstGeom>
          <a:solidFill>
            <a:srgbClr val="E8E8E8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mtClean="0">
                <a:solidFill>
                  <a:srgbClr val="5D5D5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Verdana" panose="020B0604030504040204" pitchFamily="34" charset="0"/>
              </a:rPr>
              <a:t>Part 5</a:t>
            </a:r>
            <a:endParaRPr lang="zh-CN" altLang="en-US" smtClean="0">
              <a:solidFill>
                <a:srgbClr val="5D5D5D"/>
              </a:solidFill>
              <a:latin typeface="Verdana" panose="020B0604030504040204" pitchFamily="34" charset="0"/>
              <a:sym typeface="Verdana" panose="020B0604030504040204" pitchFamily="34" charset="0"/>
            </a:endParaRPr>
          </a:p>
        </p:txBody>
      </p:sp>
      <p:pic>
        <p:nvPicPr>
          <p:cNvPr id="15367" name="Picture 7" descr="状态机图_用户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4925" y="1616075"/>
            <a:ext cx="5756275" cy="275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</p:pic>
      <p:grpSp>
        <p:nvGrpSpPr>
          <p:cNvPr id="15368" name="Group 8"/>
          <p:cNvGrpSpPr>
            <a:grpSpLocks/>
          </p:cNvGrpSpPr>
          <p:nvPr/>
        </p:nvGrpSpPr>
        <p:grpSpPr bwMode="auto">
          <a:xfrm>
            <a:off x="0" y="1060450"/>
            <a:ext cx="1908175" cy="3022600"/>
            <a:chOff x="0" y="0"/>
            <a:chExt cx="3004" cy="4761"/>
          </a:xfrm>
        </p:grpSpPr>
        <p:sp>
          <p:nvSpPr>
            <p:cNvPr id="15369" name="五边形 13"/>
            <p:cNvSpPr>
              <a:spLocks noChangeArrowheads="1"/>
            </p:cNvSpPr>
            <p:nvPr/>
          </p:nvSpPr>
          <p:spPr bwMode="auto">
            <a:xfrm>
              <a:off x="0" y="0"/>
              <a:ext cx="3005" cy="793"/>
            </a:xfrm>
            <a:prstGeom prst="homePlate">
              <a:avLst>
                <a:gd name="adj" fmla="val 94718"/>
              </a:avLst>
            </a:prstGeom>
            <a:solidFill>
              <a:srgbClr val="E8E8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r>
                <a:rPr lang="zh-CN" altLang="en-US" smtClean="0">
                  <a:solidFill>
                    <a:srgbClr val="5D5D5D"/>
                  </a:solidFill>
                  <a:latin typeface="Verdana" panose="020B0604030504040204" pitchFamily="34" charset="0"/>
                  <a:sym typeface="Verdana" panose="020B0604030504040204" pitchFamily="34" charset="0"/>
                </a:rPr>
                <a:t>用况图</a:t>
              </a:r>
              <a:endParaRPr lang="zh-CN" altLang="en-US" smtClean="0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5370" name="五边形 17"/>
            <p:cNvSpPr>
              <a:spLocks noChangeArrowheads="1"/>
            </p:cNvSpPr>
            <p:nvPr/>
          </p:nvSpPr>
          <p:spPr bwMode="auto">
            <a:xfrm>
              <a:off x="0" y="2975"/>
              <a:ext cx="3005" cy="795"/>
            </a:xfrm>
            <a:prstGeom prst="homePlate">
              <a:avLst>
                <a:gd name="adj" fmla="val 94497"/>
              </a:avLst>
            </a:prstGeom>
            <a:solidFill>
              <a:srgbClr val="5D5D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r>
                <a:rPr lang="zh-CN" altLang="en-US" smtClean="0">
                  <a:solidFill>
                    <a:srgbClr val="E8E8E8"/>
                  </a:solidFill>
                  <a:latin typeface="Verdana" panose="020B0604030504040204" pitchFamily="34" charset="0"/>
                  <a:sym typeface="Verdana" panose="020B0604030504040204" pitchFamily="34" charset="0"/>
                </a:rPr>
                <a:t>状态图</a:t>
              </a:r>
              <a:endParaRPr lang="zh-CN" altLang="en-US" smtClean="0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5371" name="五边形 15"/>
            <p:cNvSpPr>
              <a:spLocks noChangeArrowheads="1"/>
            </p:cNvSpPr>
            <p:nvPr/>
          </p:nvSpPr>
          <p:spPr bwMode="auto">
            <a:xfrm>
              <a:off x="0" y="989"/>
              <a:ext cx="3005" cy="795"/>
            </a:xfrm>
            <a:prstGeom prst="homePlate">
              <a:avLst>
                <a:gd name="adj" fmla="val 94497"/>
              </a:avLst>
            </a:prstGeom>
            <a:solidFill>
              <a:srgbClr val="E8E8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r>
                <a:rPr lang="zh-CN" altLang="en-US" smtClean="0">
                  <a:solidFill>
                    <a:srgbClr val="5D5D5D"/>
                  </a:solidFill>
                  <a:latin typeface="Verdana" panose="020B0604030504040204" pitchFamily="34" charset="0"/>
                  <a:sym typeface="Verdana" panose="020B0604030504040204" pitchFamily="34" charset="0"/>
                </a:rPr>
                <a:t>类图</a:t>
              </a:r>
              <a:endParaRPr lang="zh-CN" altLang="en-US" smtClean="0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5372" name="五边形 16"/>
            <p:cNvSpPr>
              <a:spLocks noChangeArrowheads="1"/>
            </p:cNvSpPr>
            <p:nvPr/>
          </p:nvSpPr>
          <p:spPr bwMode="auto">
            <a:xfrm>
              <a:off x="0" y="1982"/>
              <a:ext cx="3005" cy="795"/>
            </a:xfrm>
            <a:prstGeom prst="homePlate">
              <a:avLst>
                <a:gd name="adj" fmla="val 94497"/>
              </a:avLst>
            </a:prstGeom>
            <a:solidFill>
              <a:srgbClr val="E8E8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r>
                <a:rPr lang="zh-CN" altLang="en-US" smtClean="0">
                  <a:solidFill>
                    <a:srgbClr val="5D5D5D"/>
                  </a:solidFill>
                  <a:latin typeface="Verdana" panose="020B0604030504040204" pitchFamily="34" charset="0"/>
                  <a:sym typeface="Verdana" panose="020B0604030504040204" pitchFamily="34" charset="0"/>
                </a:rPr>
                <a:t>顺序图</a:t>
              </a:r>
              <a:endParaRPr lang="zh-CN" altLang="en-US" smtClean="0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5373" name="五边形 18"/>
            <p:cNvSpPr>
              <a:spLocks noChangeArrowheads="1"/>
            </p:cNvSpPr>
            <p:nvPr/>
          </p:nvSpPr>
          <p:spPr bwMode="auto">
            <a:xfrm>
              <a:off x="0" y="3967"/>
              <a:ext cx="3005" cy="795"/>
            </a:xfrm>
            <a:prstGeom prst="homePlate">
              <a:avLst>
                <a:gd name="adj" fmla="val 94497"/>
              </a:avLst>
            </a:prstGeom>
            <a:solidFill>
              <a:srgbClr val="E8E8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r>
                <a:rPr lang="zh-CN" altLang="en-US" smtClean="0">
                  <a:solidFill>
                    <a:srgbClr val="5D5D5D"/>
                  </a:solidFill>
                  <a:latin typeface="Verdana" panose="020B0604030504040204" pitchFamily="34" charset="0"/>
                  <a:sym typeface="Verdana" panose="020B0604030504040204" pitchFamily="34" charset="0"/>
                </a:rPr>
                <a:t>包图</a:t>
              </a:r>
              <a:endParaRPr lang="zh-CN" altLang="en-US" smtClean="0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3080498"/>
      </p:ext>
    </p:extLst>
  </p:cSld>
  <p:clrMapOvr>
    <a:masterClrMapping/>
  </p:clrMapOvr>
  <p:transition spd="med">
    <p:pull dir="l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矩形 8"/>
          <p:cNvSpPr>
            <a:spLocks noChangeArrowheads="1"/>
          </p:cNvSpPr>
          <p:nvPr/>
        </p:nvSpPr>
        <p:spPr bwMode="auto">
          <a:xfrm>
            <a:off x="2195513" y="842963"/>
            <a:ext cx="6553200" cy="3960812"/>
          </a:xfrm>
          <a:prstGeom prst="rect">
            <a:avLst/>
          </a:prstGeom>
          <a:solidFill>
            <a:srgbClr val="E8E8E8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mtClean="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6387" name="TextBox 12"/>
          <p:cNvSpPr>
            <a:spLocks noChangeArrowheads="1"/>
          </p:cNvSpPr>
          <p:nvPr/>
        </p:nvSpPr>
        <p:spPr bwMode="auto">
          <a:xfrm>
            <a:off x="2282825" y="906463"/>
            <a:ext cx="4233863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3200" smtClean="0">
                <a:solidFill>
                  <a:srgbClr val="5D5D5D"/>
                </a:solidFill>
                <a:latin typeface="Verdana" panose="020B0604030504040204" pitchFamily="34" charset="0"/>
                <a:sym typeface="Verdana" panose="020B0604030504040204" pitchFamily="34" charset="0"/>
              </a:rPr>
              <a:t>状态图-投票结果</a:t>
            </a:r>
            <a:endParaRPr lang="zh-CN" altLang="en-US" smtClean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6388" name="五边形 13"/>
          <p:cNvSpPr>
            <a:spLocks noChangeArrowheads="1"/>
          </p:cNvSpPr>
          <p:nvPr/>
        </p:nvSpPr>
        <p:spPr bwMode="auto">
          <a:xfrm>
            <a:off x="0" y="1060450"/>
            <a:ext cx="1908175" cy="503238"/>
          </a:xfrm>
          <a:prstGeom prst="homePlate">
            <a:avLst>
              <a:gd name="adj" fmla="val 94848"/>
            </a:avLst>
          </a:prstGeom>
          <a:solidFill>
            <a:srgbClr val="E8E8E8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mtClean="0">
                <a:solidFill>
                  <a:srgbClr val="5D5D5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Verdana" panose="020B0604030504040204" pitchFamily="34" charset="0"/>
              </a:rPr>
              <a:t>Part 1</a:t>
            </a:r>
            <a:endParaRPr lang="zh-CN" altLang="en-US" smtClean="0">
              <a:solidFill>
                <a:srgbClr val="5D5D5D"/>
              </a:solidFill>
              <a:latin typeface="Verdana" panose="020B0604030504040204" pitchFamily="34" charset="0"/>
              <a:sym typeface="Verdana" panose="020B0604030504040204" pitchFamily="34" charset="0"/>
            </a:endParaRPr>
          </a:p>
        </p:txBody>
      </p:sp>
      <p:sp>
        <p:nvSpPr>
          <p:cNvPr id="16389" name="五边形 15"/>
          <p:cNvSpPr>
            <a:spLocks noChangeArrowheads="1"/>
          </p:cNvSpPr>
          <p:nvPr/>
        </p:nvSpPr>
        <p:spPr bwMode="auto">
          <a:xfrm>
            <a:off x="0" y="1689100"/>
            <a:ext cx="1908175" cy="504825"/>
          </a:xfrm>
          <a:prstGeom prst="homePlate">
            <a:avLst>
              <a:gd name="adj" fmla="val 94497"/>
            </a:avLst>
          </a:prstGeom>
          <a:solidFill>
            <a:srgbClr val="E8E8E8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mtClean="0">
                <a:solidFill>
                  <a:srgbClr val="5D5D5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Verdana" panose="020B0604030504040204" pitchFamily="34" charset="0"/>
              </a:rPr>
              <a:t>Part 2</a:t>
            </a:r>
            <a:endParaRPr lang="zh-CN" altLang="en-US" smtClean="0">
              <a:solidFill>
                <a:srgbClr val="5D5D5D"/>
              </a:solidFill>
              <a:latin typeface="Verdana" panose="020B0604030504040204" pitchFamily="34" charset="0"/>
              <a:sym typeface="Verdana" panose="020B0604030504040204" pitchFamily="34" charset="0"/>
            </a:endParaRPr>
          </a:p>
        </p:txBody>
      </p:sp>
      <p:sp>
        <p:nvSpPr>
          <p:cNvPr id="16390" name="五边形 16"/>
          <p:cNvSpPr>
            <a:spLocks noChangeArrowheads="1"/>
          </p:cNvSpPr>
          <p:nvPr/>
        </p:nvSpPr>
        <p:spPr bwMode="auto">
          <a:xfrm>
            <a:off x="0" y="2319338"/>
            <a:ext cx="1908175" cy="504825"/>
          </a:xfrm>
          <a:prstGeom prst="homePlate">
            <a:avLst>
              <a:gd name="adj" fmla="val 94497"/>
            </a:avLst>
          </a:prstGeom>
          <a:solidFill>
            <a:srgbClr val="E8E8E8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mtClean="0">
                <a:solidFill>
                  <a:srgbClr val="5D5D5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Verdana" panose="020B0604030504040204" pitchFamily="34" charset="0"/>
              </a:rPr>
              <a:t>Part 3</a:t>
            </a:r>
            <a:endParaRPr lang="zh-CN" altLang="en-US" smtClean="0">
              <a:solidFill>
                <a:srgbClr val="5D5D5D"/>
              </a:solidFill>
              <a:latin typeface="Verdana" panose="020B0604030504040204" pitchFamily="34" charset="0"/>
              <a:sym typeface="Verdana" panose="020B0604030504040204" pitchFamily="34" charset="0"/>
            </a:endParaRPr>
          </a:p>
        </p:txBody>
      </p:sp>
      <p:sp>
        <p:nvSpPr>
          <p:cNvPr id="16391" name="五边形 17"/>
          <p:cNvSpPr>
            <a:spLocks noChangeArrowheads="1"/>
          </p:cNvSpPr>
          <p:nvPr/>
        </p:nvSpPr>
        <p:spPr bwMode="auto">
          <a:xfrm>
            <a:off x="0" y="2949575"/>
            <a:ext cx="1908175" cy="504825"/>
          </a:xfrm>
          <a:prstGeom prst="homePlate">
            <a:avLst>
              <a:gd name="adj" fmla="val 94497"/>
            </a:avLst>
          </a:prstGeom>
          <a:solidFill>
            <a:srgbClr val="5D5D5D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mtClean="0">
                <a:solidFill>
                  <a:srgbClr val="E8E8E8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Verdana" panose="020B0604030504040204" pitchFamily="34" charset="0"/>
              </a:rPr>
              <a:t>Part 4</a:t>
            </a:r>
            <a:endParaRPr lang="zh-CN" altLang="en-US" smtClean="0">
              <a:solidFill>
                <a:srgbClr val="E8E8E8"/>
              </a:solidFill>
              <a:latin typeface="Verdana" panose="020B0604030504040204" pitchFamily="34" charset="0"/>
              <a:sym typeface="Verdana" panose="020B0604030504040204" pitchFamily="34" charset="0"/>
            </a:endParaRPr>
          </a:p>
        </p:txBody>
      </p:sp>
      <p:sp>
        <p:nvSpPr>
          <p:cNvPr id="16392" name="五边形 18"/>
          <p:cNvSpPr>
            <a:spLocks noChangeArrowheads="1"/>
          </p:cNvSpPr>
          <p:nvPr/>
        </p:nvSpPr>
        <p:spPr bwMode="auto">
          <a:xfrm>
            <a:off x="0" y="3579813"/>
            <a:ext cx="1908175" cy="504825"/>
          </a:xfrm>
          <a:prstGeom prst="homePlate">
            <a:avLst>
              <a:gd name="adj" fmla="val 94497"/>
            </a:avLst>
          </a:prstGeom>
          <a:solidFill>
            <a:srgbClr val="E8E8E8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mtClean="0">
                <a:solidFill>
                  <a:srgbClr val="5D5D5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Verdana" panose="020B0604030504040204" pitchFamily="34" charset="0"/>
              </a:rPr>
              <a:t>Part 5</a:t>
            </a:r>
            <a:endParaRPr lang="zh-CN" altLang="en-US" smtClean="0">
              <a:solidFill>
                <a:srgbClr val="5D5D5D"/>
              </a:solidFill>
              <a:latin typeface="Verdana" panose="020B0604030504040204" pitchFamily="34" charset="0"/>
              <a:sym typeface="Verdana" panose="020B0604030504040204" pitchFamily="34" charset="0"/>
            </a:endParaRPr>
          </a:p>
        </p:txBody>
      </p:sp>
      <p:pic>
        <p:nvPicPr>
          <p:cNvPr id="16393" name="Picture 9" descr="状态机图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4925" y="1758950"/>
            <a:ext cx="5756275" cy="2757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</p:pic>
      <p:grpSp>
        <p:nvGrpSpPr>
          <p:cNvPr id="16394" name="Group 10"/>
          <p:cNvGrpSpPr>
            <a:grpSpLocks/>
          </p:cNvGrpSpPr>
          <p:nvPr/>
        </p:nvGrpSpPr>
        <p:grpSpPr bwMode="auto">
          <a:xfrm>
            <a:off x="0" y="1060450"/>
            <a:ext cx="1908175" cy="3022600"/>
            <a:chOff x="0" y="0"/>
            <a:chExt cx="3004" cy="4761"/>
          </a:xfrm>
        </p:grpSpPr>
        <p:sp>
          <p:nvSpPr>
            <p:cNvPr id="16395" name="五边形 13"/>
            <p:cNvSpPr>
              <a:spLocks noChangeArrowheads="1"/>
            </p:cNvSpPr>
            <p:nvPr/>
          </p:nvSpPr>
          <p:spPr bwMode="auto">
            <a:xfrm>
              <a:off x="0" y="0"/>
              <a:ext cx="3005" cy="793"/>
            </a:xfrm>
            <a:prstGeom prst="homePlate">
              <a:avLst>
                <a:gd name="adj" fmla="val 94718"/>
              </a:avLst>
            </a:prstGeom>
            <a:solidFill>
              <a:srgbClr val="E8E8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r>
                <a:rPr lang="zh-CN" altLang="en-US" smtClean="0">
                  <a:solidFill>
                    <a:srgbClr val="5D5D5D"/>
                  </a:solidFill>
                  <a:latin typeface="Verdana" panose="020B0604030504040204" pitchFamily="34" charset="0"/>
                  <a:sym typeface="Verdana" panose="020B0604030504040204" pitchFamily="34" charset="0"/>
                </a:rPr>
                <a:t>用况图</a:t>
              </a:r>
              <a:endParaRPr lang="zh-CN" altLang="en-US" smtClean="0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6396" name="五边形 17"/>
            <p:cNvSpPr>
              <a:spLocks noChangeArrowheads="1"/>
            </p:cNvSpPr>
            <p:nvPr/>
          </p:nvSpPr>
          <p:spPr bwMode="auto">
            <a:xfrm>
              <a:off x="0" y="2975"/>
              <a:ext cx="3005" cy="795"/>
            </a:xfrm>
            <a:prstGeom prst="homePlate">
              <a:avLst>
                <a:gd name="adj" fmla="val 94497"/>
              </a:avLst>
            </a:prstGeom>
            <a:solidFill>
              <a:srgbClr val="5D5D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r>
                <a:rPr lang="zh-CN" altLang="en-US" smtClean="0">
                  <a:solidFill>
                    <a:srgbClr val="E8E8E8"/>
                  </a:solidFill>
                  <a:latin typeface="Verdana" panose="020B0604030504040204" pitchFamily="34" charset="0"/>
                  <a:sym typeface="Verdana" panose="020B0604030504040204" pitchFamily="34" charset="0"/>
                </a:rPr>
                <a:t>状态图</a:t>
              </a:r>
              <a:endParaRPr lang="zh-CN" altLang="en-US" smtClean="0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6397" name="五边形 15"/>
            <p:cNvSpPr>
              <a:spLocks noChangeArrowheads="1"/>
            </p:cNvSpPr>
            <p:nvPr/>
          </p:nvSpPr>
          <p:spPr bwMode="auto">
            <a:xfrm>
              <a:off x="0" y="989"/>
              <a:ext cx="3005" cy="795"/>
            </a:xfrm>
            <a:prstGeom prst="homePlate">
              <a:avLst>
                <a:gd name="adj" fmla="val 94497"/>
              </a:avLst>
            </a:prstGeom>
            <a:solidFill>
              <a:srgbClr val="E8E8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r>
                <a:rPr lang="zh-CN" altLang="en-US" smtClean="0">
                  <a:solidFill>
                    <a:srgbClr val="5D5D5D"/>
                  </a:solidFill>
                  <a:latin typeface="Verdana" panose="020B0604030504040204" pitchFamily="34" charset="0"/>
                  <a:sym typeface="Verdana" panose="020B0604030504040204" pitchFamily="34" charset="0"/>
                </a:rPr>
                <a:t>类图</a:t>
              </a:r>
              <a:endParaRPr lang="zh-CN" altLang="en-US" smtClean="0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6398" name="五边形 16"/>
            <p:cNvSpPr>
              <a:spLocks noChangeArrowheads="1"/>
            </p:cNvSpPr>
            <p:nvPr/>
          </p:nvSpPr>
          <p:spPr bwMode="auto">
            <a:xfrm>
              <a:off x="0" y="1982"/>
              <a:ext cx="3005" cy="795"/>
            </a:xfrm>
            <a:prstGeom prst="homePlate">
              <a:avLst>
                <a:gd name="adj" fmla="val 94497"/>
              </a:avLst>
            </a:prstGeom>
            <a:solidFill>
              <a:srgbClr val="E8E8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r>
                <a:rPr lang="zh-CN" altLang="en-US" smtClean="0">
                  <a:solidFill>
                    <a:srgbClr val="5D5D5D"/>
                  </a:solidFill>
                  <a:latin typeface="Verdana" panose="020B0604030504040204" pitchFamily="34" charset="0"/>
                  <a:sym typeface="Verdana" panose="020B0604030504040204" pitchFamily="34" charset="0"/>
                </a:rPr>
                <a:t>顺序图</a:t>
              </a:r>
              <a:endParaRPr lang="zh-CN" altLang="en-US" smtClean="0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6399" name="五边形 18"/>
            <p:cNvSpPr>
              <a:spLocks noChangeArrowheads="1"/>
            </p:cNvSpPr>
            <p:nvPr/>
          </p:nvSpPr>
          <p:spPr bwMode="auto">
            <a:xfrm>
              <a:off x="0" y="3967"/>
              <a:ext cx="3005" cy="795"/>
            </a:xfrm>
            <a:prstGeom prst="homePlate">
              <a:avLst>
                <a:gd name="adj" fmla="val 94497"/>
              </a:avLst>
            </a:prstGeom>
            <a:solidFill>
              <a:srgbClr val="E8E8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r>
                <a:rPr lang="zh-CN" altLang="en-US" smtClean="0">
                  <a:solidFill>
                    <a:srgbClr val="5D5D5D"/>
                  </a:solidFill>
                  <a:latin typeface="Verdana" panose="020B0604030504040204" pitchFamily="34" charset="0"/>
                  <a:sym typeface="Verdana" panose="020B0604030504040204" pitchFamily="34" charset="0"/>
                </a:rPr>
                <a:t>包图</a:t>
              </a:r>
              <a:endParaRPr lang="zh-CN" altLang="en-US" smtClean="0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17915409"/>
      </p:ext>
    </p:extLst>
  </p:cSld>
  <p:clrMapOvr>
    <a:masterClrMapping/>
  </p:clrMapOvr>
  <p:transition spd="med">
    <p:pull dir="lu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矩形 2"/>
          <p:cNvSpPr>
            <a:spLocks noChangeArrowheads="1"/>
          </p:cNvSpPr>
          <p:nvPr/>
        </p:nvSpPr>
        <p:spPr bwMode="auto">
          <a:xfrm>
            <a:off x="2778125" y="2401888"/>
            <a:ext cx="358775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1600" smtClean="0">
                <a:solidFill>
                  <a:srgbClr val="494429"/>
                </a:solidFill>
                <a:sym typeface="Calibri" panose="020F0502020204030204" pitchFamily="34" charset="0"/>
              </a:rPr>
              <a:t>PPT</a:t>
            </a:r>
            <a:r>
              <a:rPr lang="zh-CN" altLang="en-US" sz="1600" smtClean="0">
                <a:solidFill>
                  <a:srgbClr val="494429"/>
                </a:solidFill>
                <a:sym typeface="Calibri" panose="020F0502020204030204" pitchFamily="34" charset="0"/>
              </a:rPr>
              <a:t>模板下载：</a:t>
            </a:r>
            <a:r>
              <a:rPr lang="en-US" altLang="zh-CN" sz="1600" smtClean="0">
                <a:solidFill>
                  <a:srgbClr val="494429"/>
                </a:solidFill>
                <a:sym typeface="Calibri" panose="020F0502020204030204" pitchFamily="34" charset="0"/>
                <a:hlinkClick r:id="rId2"/>
              </a:rPr>
              <a:t>www.1ppt.com/moban/</a:t>
            </a:r>
            <a:r>
              <a:rPr lang="en-US" altLang="zh-CN" sz="1600" smtClean="0">
                <a:solidFill>
                  <a:srgbClr val="494429"/>
                </a:solidFill>
                <a:sym typeface="Calibri" panose="020F0502020204030204" pitchFamily="34" charset="0"/>
              </a:rPr>
              <a:t> </a:t>
            </a:r>
            <a:endParaRPr lang="zh-CN" altLang="en-US" smtClean="0">
              <a:solidFill>
                <a:srgbClr val="000000"/>
              </a:solidFill>
              <a:sym typeface="Calibri" panose="020F0502020204030204" pitchFamily="34" charset="0"/>
            </a:endParaRPr>
          </a:p>
        </p:txBody>
      </p:sp>
      <p:sp>
        <p:nvSpPr>
          <p:cNvPr id="17411" name="矩形 8"/>
          <p:cNvSpPr>
            <a:spLocks noChangeArrowheads="1"/>
          </p:cNvSpPr>
          <p:nvPr/>
        </p:nvSpPr>
        <p:spPr bwMode="auto">
          <a:xfrm>
            <a:off x="2195513" y="842963"/>
            <a:ext cx="6553200" cy="3960812"/>
          </a:xfrm>
          <a:prstGeom prst="rect">
            <a:avLst/>
          </a:prstGeom>
          <a:solidFill>
            <a:srgbClr val="E8E8E8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mtClean="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7412" name="TextBox 12"/>
          <p:cNvSpPr>
            <a:spLocks noChangeArrowheads="1"/>
          </p:cNvSpPr>
          <p:nvPr/>
        </p:nvSpPr>
        <p:spPr bwMode="auto">
          <a:xfrm>
            <a:off x="2282825" y="906463"/>
            <a:ext cx="2649538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3200" smtClean="0">
                <a:solidFill>
                  <a:srgbClr val="5D5D5D"/>
                </a:solidFill>
                <a:latin typeface="Verdana" panose="020B0604030504040204" pitchFamily="34" charset="0"/>
                <a:sym typeface="Verdana" panose="020B0604030504040204" pitchFamily="34" charset="0"/>
              </a:rPr>
              <a:t>包图</a:t>
            </a:r>
            <a:endParaRPr lang="zh-CN" altLang="en-US" smtClean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7413" name="五边形 13"/>
          <p:cNvSpPr>
            <a:spLocks noChangeArrowheads="1"/>
          </p:cNvSpPr>
          <p:nvPr/>
        </p:nvSpPr>
        <p:spPr bwMode="auto">
          <a:xfrm>
            <a:off x="0" y="1060450"/>
            <a:ext cx="1908175" cy="503238"/>
          </a:xfrm>
          <a:prstGeom prst="homePlate">
            <a:avLst>
              <a:gd name="adj" fmla="val 94848"/>
            </a:avLst>
          </a:prstGeom>
          <a:solidFill>
            <a:srgbClr val="E8E8E8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mtClean="0">
                <a:solidFill>
                  <a:srgbClr val="5D5D5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Verdana" panose="020B0604030504040204" pitchFamily="34" charset="0"/>
              </a:rPr>
              <a:t>Part 1</a:t>
            </a:r>
            <a:endParaRPr lang="zh-CN" altLang="en-US" smtClean="0">
              <a:solidFill>
                <a:srgbClr val="5D5D5D"/>
              </a:solidFill>
              <a:latin typeface="Verdana" panose="020B0604030504040204" pitchFamily="34" charset="0"/>
              <a:sym typeface="Verdana" panose="020B0604030504040204" pitchFamily="34" charset="0"/>
            </a:endParaRPr>
          </a:p>
        </p:txBody>
      </p:sp>
      <p:sp>
        <p:nvSpPr>
          <p:cNvPr id="17414" name="五边形 15"/>
          <p:cNvSpPr>
            <a:spLocks noChangeArrowheads="1"/>
          </p:cNvSpPr>
          <p:nvPr/>
        </p:nvSpPr>
        <p:spPr bwMode="auto">
          <a:xfrm>
            <a:off x="0" y="1689100"/>
            <a:ext cx="1908175" cy="504825"/>
          </a:xfrm>
          <a:prstGeom prst="homePlate">
            <a:avLst>
              <a:gd name="adj" fmla="val 94497"/>
            </a:avLst>
          </a:prstGeom>
          <a:solidFill>
            <a:srgbClr val="E8E8E8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mtClean="0">
                <a:solidFill>
                  <a:srgbClr val="5D5D5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Verdana" panose="020B0604030504040204" pitchFamily="34" charset="0"/>
              </a:rPr>
              <a:t>Part 2</a:t>
            </a:r>
            <a:endParaRPr lang="zh-CN" altLang="en-US" smtClean="0">
              <a:solidFill>
                <a:srgbClr val="5D5D5D"/>
              </a:solidFill>
              <a:latin typeface="Verdana" panose="020B0604030504040204" pitchFamily="34" charset="0"/>
              <a:sym typeface="Verdana" panose="020B0604030504040204" pitchFamily="34" charset="0"/>
            </a:endParaRPr>
          </a:p>
        </p:txBody>
      </p:sp>
      <p:sp>
        <p:nvSpPr>
          <p:cNvPr id="17415" name="五边形 16"/>
          <p:cNvSpPr>
            <a:spLocks noChangeArrowheads="1"/>
          </p:cNvSpPr>
          <p:nvPr/>
        </p:nvSpPr>
        <p:spPr bwMode="auto">
          <a:xfrm>
            <a:off x="0" y="2319338"/>
            <a:ext cx="1908175" cy="504825"/>
          </a:xfrm>
          <a:prstGeom prst="homePlate">
            <a:avLst>
              <a:gd name="adj" fmla="val 94497"/>
            </a:avLst>
          </a:prstGeom>
          <a:solidFill>
            <a:srgbClr val="E8E8E8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mtClean="0">
                <a:solidFill>
                  <a:srgbClr val="5D5D5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Verdana" panose="020B0604030504040204" pitchFamily="34" charset="0"/>
              </a:rPr>
              <a:t>Part 3</a:t>
            </a:r>
            <a:endParaRPr lang="zh-CN" altLang="en-US" smtClean="0">
              <a:solidFill>
                <a:srgbClr val="5D5D5D"/>
              </a:solidFill>
              <a:latin typeface="Verdana" panose="020B0604030504040204" pitchFamily="34" charset="0"/>
              <a:sym typeface="Verdana" panose="020B0604030504040204" pitchFamily="34" charset="0"/>
            </a:endParaRPr>
          </a:p>
        </p:txBody>
      </p:sp>
      <p:sp>
        <p:nvSpPr>
          <p:cNvPr id="17416" name="五边形 17"/>
          <p:cNvSpPr>
            <a:spLocks noChangeArrowheads="1"/>
          </p:cNvSpPr>
          <p:nvPr/>
        </p:nvSpPr>
        <p:spPr bwMode="auto">
          <a:xfrm>
            <a:off x="0" y="2949575"/>
            <a:ext cx="1908175" cy="504825"/>
          </a:xfrm>
          <a:prstGeom prst="homePlate">
            <a:avLst>
              <a:gd name="adj" fmla="val 94497"/>
            </a:avLst>
          </a:prstGeom>
          <a:solidFill>
            <a:srgbClr val="E8E8E8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mtClean="0">
                <a:solidFill>
                  <a:srgbClr val="5D5D5D"/>
                </a:solidFill>
                <a:latin typeface="Verdana" panose="020B0604030504040204" pitchFamily="34" charset="0"/>
                <a:sym typeface="Verdana" panose="020B0604030504040204" pitchFamily="34" charset="0"/>
              </a:rPr>
              <a:t>状态图</a:t>
            </a:r>
            <a:endParaRPr lang="zh-CN" altLang="en-US" smtClean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7417" name="五边形 18"/>
          <p:cNvSpPr>
            <a:spLocks noChangeArrowheads="1"/>
          </p:cNvSpPr>
          <p:nvPr/>
        </p:nvSpPr>
        <p:spPr bwMode="auto">
          <a:xfrm>
            <a:off x="0" y="3579813"/>
            <a:ext cx="1908175" cy="504825"/>
          </a:xfrm>
          <a:prstGeom prst="homePlate">
            <a:avLst>
              <a:gd name="adj" fmla="val 94497"/>
            </a:avLst>
          </a:prstGeom>
          <a:solidFill>
            <a:srgbClr val="5D5D5D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mtClean="0">
                <a:solidFill>
                  <a:srgbClr val="E8E8E8"/>
                </a:solidFill>
                <a:latin typeface="Verdana" panose="020B0604030504040204" pitchFamily="34" charset="0"/>
                <a:sym typeface="Verdana" panose="020B0604030504040204" pitchFamily="34" charset="0"/>
              </a:rPr>
              <a:t>包图</a:t>
            </a:r>
            <a:endParaRPr lang="zh-CN" altLang="en-US" smtClean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pic>
        <p:nvPicPr>
          <p:cNvPr id="17418" name="Picture 10" descr="包图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413" y="1635125"/>
            <a:ext cx="3168650" cy="296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</p:pic>
      <p:pic>
        <p:nvPicPr>
          <p:cNvPr id="17419" name="Picture 11" descr="包图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5688" y="0"/>
            <a:ext cx="5497512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</p:pic>
      <p:sp>
        <p:nvSpPr>
          <p:cNvPr id="17420" name="五边形 13"/>
          <p:cNvSpPr>
            <a:spLocks noChangeArrowheads="1"/>
          </p:cNvSpPr>
          <p:nvPr/>
        </p:nvSpPr>
        <p:spPr bwMode="auto">
          <a:xfrm>
            <a:off x="0" y="1060450"/>
            <a:ext cx="1908175" cy="503238"/>
          </a:xfrm>
          <a:prstGeom prst="homePlate">
            <a:avLst>
              <a:gd name="adj" fmla="val 94848"/>
            </a:avLst>
          </a:prstGeom>
          <a:solidFill>
            <a:srgbClr val="E8E8E8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mtClean="0">
                <a:solidFill>
                  <a:srgbClr val="5D5D5D"/>
                </a:solidFill>
                <a:latin typeface="Verdana" panose="020B0604030504040204" pitchFamily="34" charset="0"/>
                <a:sym typeface="Verdana" panose="020B0604030504040204" pitchFamily="34" charset="0"/>
              </a:rPr>
              <a:t>用况图</a:t>
            </a:r>
            <a:endParaRPr lang="zh-CN" altLang="en-US" smtClean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7421" name="五边形 15"/>
          <p:cNvSpPr>
            <a:spLocks noChangeArrowheads="1"/>
          </p:cNvSpPr>
          <p:nvPr/>
        </p:nvSpPr>
        <p:spPr bwMode="auto">
          <a:xfrm>
            <a:off x="0" y="1689100"/>
            <a:ext cx="1908175" cy="504825"/>
          </a:xfrm>
          <a:prstGeom prst="homePlate">
            <a:avLst>
              <a:gd name="adj" fmla="val 94497"/>
            </a:avLst>
          </a:prstGeom>
          <a:solidFill>
            <a:srgbClr val="E8E8E8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mtClean="0">
                <a:solidFill>
                  <a:srgbClr val="5D5D5D"/>
                </a:solidFill>
                <a:latin typeface="Verdana" panose="020B0604030504040204" pitchFamily="34" charset="0"/>
                <a:sym typeface="Verdana" panose="020B0604030504040204" pitchFamily="34" charset="0"/>
              </a:rPr>
              <a:t>类图</a:t>
            </a:r>
            <a:endParaRPr lang="zh-CN" altLang="en-US" smtClean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7422" name="五边形 16"/>
          <p:cNvSpPr>
            <a:spLocks noChangeArrowheads="1"/>
          </p:cNvSpPr>
          <p:nvPr/>
        </p:nvSpPr>
        <p:spPr bwMode="auto">
          <a:xfrm>
            <a:off x="0" y="2319338"/>
            <a:ext cx="1908175" cy="504825"/>
          </a:xfrm>
          <a:prstGeom prst="homePlate">
            <a:avLst>
              <a:gd name="adj" fmla="val 94497"/>
            </a:avLst>
          </a:prstGeom>
          <a:solidFill>
            <a:srgbClr val="E8E8E8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mtClean="0">
                <a:solidFill>
                  <a:srgbClr val="5D5D5D"/>
                </a:solidFill>
                <a:latin typeface="Verdana" panose="020B0604030504040204" pitchFamily="34" charset="0"/>
                <a:sym typeface="Verdana" panose="020B0604030504040204" pitchFamily="34" charset="0"/>
              </a:rPr>
              <a:t>顺序图</a:t>
            </a:r>
            <a:endParaRPr lang="zh-CN" altLang="en-US" smtClean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5640331"/>
      </p:ext>
    </p:extLst>
  </p:cSld>
  <p:clrMapOvr>
    <a:masterClrMapping/>
  </p:clrMapOvr>
  <p:transition spd="med">
    <p:pull dir="l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" dur="500"/>
                                        <p:tgtEl>
                                          <p:spTgt spid="17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4788028" y="3363841"/>
            <a:ext cx="4356351" cy="1152128"/>
            <a:chOff x="6084168" y="3780445"/>
            <a:chExt cx="3060207" cy="735521"/>
          </a:xfrm>
        </p:grpSpPr>
        <p:grpSp>
          <p:nvGrpSpPr>
            <p:cNvPr id="2" name="组合 1"/>
            <p:cNvGrpSpPr/>
            <p:nvPr/>
          </p:nvGrpSpPr>
          <p:grpSpPr>
            <a:xfrm>
              <a:off x="6084168" y="3780445"/>
              <a:ext cx="3060207" cy="735521"/>
              <a:chOff x="6084168" y="3780445"/>
              <a:chExt cx="3060207" cy="735521"/>
            </a:xfrm>
          </p:grpSpPr>
          <p:sp>
            <p:nvSpPr>
              <p:cNvPr id="3" name="五边形 2"/>
              <p:cNvSpPr/>
              <p:nvPr/>
            </p:nvSpPr>
            <p:spPr>
              <a:xfrm flipH="1">
                <a:off x="6660232" y="4155926"/>
                <a:ext cx="2484143" cy="360040"/>
              </a:xfrm>
              <a:prstGeom prst="homePlate">
                <a:avLst/>
              </a:prstGeom>
              <a:solidFill>
                <a:srgbClr val="5D5D5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" name="五边形 3"/>
              <p:cNvSpPr/>
              <p:nvPr/>
            </p:nvSpPr>
            <p:spPr>
              <a:xfrm flipH="1">
                <a:off x="7308304" y="3780445"/>
                <a:ext cx="1835696" cy="159457"/>
              </a:xfrm>
              <a:prstGeom prst="homePlate">
                <a:avLst/>
              </a:prstGeom>
              <a:solidFill>
                <a:srgbClr val="5D5D5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" name="五边形 4"/>
              <p:cNvSpPr/>
              <p:nvPr/>
            </p:nvSpPr>
            <p:spPr>
              <a:xfrm flipH="1">
                <a:off x="6084168" y="3883334"/>
                <a:ext cx="3059832" cy="497024"/>
              </a:xfrm>
              <a:prstGeom prst="homePlate">
                <a:avLst/>
              </a:prstGeom>
              <a:solidFill>
                <a:srgbClr val="E8E8E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6351377" y="3964833"/>
              <a:ext cx="1944216" cy="3340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 smtClean="0">
                  <a:solidFill>
                    <a:srgbClr val="5D5D5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Verdana" pitchFamily="34" charset="0"/>
                </a:rPr>
                <a:t>面向对象设计</a:t>
              </a:r>
              <a:endParaRPr lang="zh-CN" altLang="en-US" sz="2800" b="1" dirty="0">
                <a:solidFill>
                  <a:srgbClr val="5D5D5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Verdana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42387677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2195736" y="843558"/>
            <a:ext cx="6552728" cy="3960440"/>
          </a:xfrm>
          <a:prstGeom prst="rect">
            <a:avLst/>
          </a:prstGeom>
          <a:solidFill>
            <a:srgbClr val="E8E8E8"/>
          </a:solidFill>
          <a:ln>
            <a:noFill/>
          </a:ln>
          <a:effectLst>
            <a:outerShdw blurRad="114300" dist="101600" dir="2700000" algn="tl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2465386" y="1563638"/>
            <a:ext cx="5995049" cy="2952328"/>
          </a:xfrm>
          <a:prstGeom prst="rect">
            <a:avLst/>
          </a:prstGeom>
          <a:solidFill>
            <a:srgbClr val="5D5D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Verdana" panose="020B0604030504040204" pitchFamily="34" charset="0"/>
              </a:rPr>
              <a:t>1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Verdana" panose="020B0604030504040204" pitchFamily="34" charset="0"/>
              </a:rPr>
              <a:t>. 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Verdana" panose="020B0604030504040204" pitchFamily="34" charset="0"/>
              </a:rPr>
              <a:t>人员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Verdana" panose="020B0604030504040204" pitchFamily="34" charset="0"/>
              </a:rPr>
              <a:t>活动者：考虑到此产品适用于社会各行各业人群，用户职业构成多样，对计算机和移动设备熟悉度不同，产品界面要具有</a:t>
            </a:r>
            <a:r>
              <a:rPr lang="zh-CN" altLang="en-US" dirty="0">
                <a:solidFill>
                  <a:schemeClr val="accent6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Verdana" panose="020B0604030504040204" pitchFamily="34" charset="0"/>
              </a:rPr>
              <a:t>启发性和容错性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Verdana" panose="020B0604030504040204" pitchFamily="34" charset="0"/>
              </a:rPr>
              <a:t>，即能够启发和引导用户正确、有效地进行界面操作，并对用户的误操作有容忍能力或补救措施。另一方面，预计用户会以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Verdana" panose="020B0604030504040204" pitchFamily="34" charset="0"/>
              </a:rPr>
              <a:t>30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Verdana" panose="020B0604030504040204" pitchFamily="34" charset="0"/>
              </a:rPr>
              <a:t>岁以下的年轻人为主，并包括部分中年人群，所以产品界面风格要有</a:t>
            </a:r>
            <a:r>
              <a:rPr lang="zh-CN" altLang="en-US" dirty="0">
                <a:solidFill>
                  <a:schemeClr val="accent6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Verdana" panose="020B0604030504040204" pitchFamily="34" charset="0"/>
              </a:rPr>
              <a:t>艺术性和趣味性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Verdana" panose="020B0604030504040204" pitchFamily="34" charset="0"/>
              </a:rPr>
              <a:t>，简单美观，方便操作。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267744" y="911211"/>
            <a:ext cx="26489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solidFill>
                  <a:srgbClr val="5D5D5D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需求分析</a:t>
            </a:r>
            <a:endParaRPr lang="zh-CN" altLang="en-US" sz="3200" dirty="0">
              <a:solidFill>
                <a:srgbClr val="5D5D5D"/>
              </a:solidFill>
              <a:latin typeface="Verdana" pitchFamily="34" charset="0"/>
              <a:cs typeface="Verdana" pitchFamily="34" charset="0"/>
            </a:endParaRPr>
          </a:p>
        </p:txBody>
      </p:sp>
      <p:sp>
        <p:nvSpPr>
          <p:cNvPr id="16" name="五边形 15"/>
          <p:cNvSpPr/>
          <p:nvPr/>
        </p:nvSpPr>
        <p:spPr>
          <a:xfrm>
            <a:off x="-371" y="1689652"/>
            <a:ext cx="1907704" cy="504056"/>
          </a:xfrm>
          <a:prstGeom prst="homePlate">
            <a:avLst/>
          </a:prstGeom>
          <a:solidFill>
            <a:srgbClr val="E8E8E8"/>
          </a:solidFill>
          <a:ln>
            <a:noFill/>
          </a:ln>
          <a:effectLst>
            <a:outerShdw blurRad="762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5D5D5D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控制驱动</a:t>
            </a:r>
            <a:endParaRPr lang="zh-CN" altLang="en-US" dirty="0">
              <a:solidFill>
                <a:srgbClr val="5D5D5D"/>
              </a:solidFill>
              <a:latin typeface="Verdana" pitchFamily="34" charset="0"/>
              <a:cs typeface="Verdana" pitchFamily="34" charset="0"/>
            </a:endParaRPr>
          </a:p>
        </p:txBody>
      </p:sp>
      <p:sp>
        <p:nvSpPr>
          <p:cNvPr id="17" name="五边形 16"/>
          <p:cNvSpPr/>
          <p:nvPr/>
        </p:nvSpPr>
        <p:spPr>
          <a:xfrm>
            <a:off x="-371" y="2319724"/>
            <a:ext cx="1907704" cy="504056"/>
          </a:xfrm>
          <a:prstGeom prst="homePlate">
            <a:avLst/>
          </a:prstGeom>
          <a:solidFill>
            <a:srgbClr val="E8E8E8"/>
          </a:solidFill>
          <a:ln>
            <a:noFill/>
          </a:ln>
          <a:effectLst>
            <a:outerShdw blurRad="762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5D5D5D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数据管理</a:t>
            </a:r>
            <a:endParaRPr lang="zh-CN" altLang="en-US" dirty="0">
              <a:solidFill>
                <a:srgbClr val="5D5D5D"/>
              </a:solidFill>
              <a:latin typeface="Verdana" pitchFamily="34" charset="0"/>
              <a:cs typeface="Verdana" pitchFamily="34" charset="0"/>
            </a:endParaRPr>
          </a:p>
        </p:txBody>
      </p:sp>
      <p:sp>
        <p:nvSpPr>
          <p:cNvPr id="18" name="五边形 17"/>
          <p:cNvSpPr/>
          <p:nvPr/>
        </p:nvSpPr>
        <p:spPr>
          <a:xfrm>
            <a:off x="-7006" y="1059583"/>
            <a:ext cx="1907704" cy="504056"/>
          </a:xfrm>
          <a:prstGeom prst="homePlate">
            <a:avLst/>
          </a:prstGeom>
          <a:solidFill>
            <a:srgbClr val="5D5D5D"/>
          </a:solidFill>
          <a:ln>
            <a:noFill/>
          </a:ln>
          <a:effectLst>
            <a:outerShdw blurRad="762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E8E8E8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人机交互</a:t>
            </a:r>
            <a:endParaRPr lang="zh-CN" altLang="en-US" dirty="0">
              <a:solidFill>
                <a:srgbClr val="E8E8E8"/>
              </a:solidFill>
              <a:latin typeface="Verdana" pitchFamily="34" charset="0"/>
              <a:cs typeface="Verdana" pitchFamily="34" charset="0"/>
            </a:endParaRPr>
          </a:p>
        </p:txBody>
      </p:sp>
      <p:sp>
        <p:nvSpPr>
          <p:cNvPr id="8" name="五边形 7"/>
          <p:cNvSpPr/>
          <p:nvPr/>
        </p:nvSpPr>
        <p:spPr>
          <a:xfrm>
            <a:off x="-371" y="3002607"/>
            <a:ext cx="1907704" cy="504056"/>
          </a:xfrm>
          <a:prstGeom prst="homePlate">
            <a:avLst/>
          </a:prstGeom>
          <a:solidFill>
            <a:srgbClr val="E8E8E8"/>
          </a:solidFill>
          <a:ln>
            <a:noFill/>
          </a:ln>
          <a:effectLst>
            <a:outerShdw blurRad="762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5D5D5D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详细顺序图</a:t>
            </a:r>
            <a:endParaRPr lang="zh-CN" altLang="en-US" dirty="0">
              <a:solidFill>
                <a:srgbClr val="5D5D5D"/>
              </a:solidFill>
              <a:latin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2817688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2195736" y="843558"/>
            <a:ext cx="6552728" cy="3960440"/>
          </a:xfrm>
          <a:prstGeom prst="rect">
            <a:avLst/>
          </a:prstGeom>
          <a:solidFill>
            <a:srgbClr val="E8E8E8"/>
          </a:solidFill>
          <a:ln>
            <a:noFill/>
          </a:ln>
          <a:effectLst>
            <a:outerShdw blurRad="114300" dist="101600" dir="2700000" algn="tl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2465386" y="1563638"/>
            <a:ext cx="5995049" cy="2952328"/>
          </a:xfrm>
          <a:prstGeom prst="rect">
            <a:avLst/>
          </a:prstGeom>
          <a:solidFill>
            <a:srgbClr val="5D5D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>
              <a:lnSpc>
                <a:spcPct val="150000"/>
              </a:lnSpc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Verdana" panose="020B0604030504040204" pitchFamily="34" charset="0"/>
              </a:rPr>
              <a:t>2. 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Verdana" panose="020B0604030504040204" pitchFamily="34" charset="0"/>
              </a:rPr>
              <a:t>从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Verdana" panose="020B0604030504040204" pitchFamily="34" charset="0"/>
              </a:rPr>
              <a:t>Use case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Verdana" panose="020B0604030504040204" pitchFamily="34" charset="0"/>
              </a:rPr>
              <a:t>中提取人机交互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Verdana" panose="020B0604030504040204" pitchFamily="34" charset="0"/>
              </a:rPr>
              <a:t>描述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  <a:cs typeface="Verdana" panose="020B0604030504040204" pitchFamily="34" charset="0"/>
            </a:endParaRPr>
          </a:p>
          <a:p>
            <a:pPr>
              <a:lnSpc>
                <a:spcPct val="150000"/>
              </a:lnSpc>
            </a:pP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Verdana" panose="020B060403050404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267744" y="911211"/>
            <a:ext cx="26489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solidFill>
                  <a:srgbClr val="5D5D5D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需求分析</a:t>
            </a:r>
            <a:endParaRPr lang="zh-CN" altLang="en-US" sz="3200" dirty="0">
              <a:solidFill>
                <a:srgbClr val="5D5D5D"/>
              </a:solidFill>
              <a:latin typeface="Verdana" pitchFamily="34" charset="0"/>
              <a:cs typeface="Verdana" pitchFamily="34" charset="0"/>
            </a:endParaRPr>
          </a:p>
        </p:txBody>
      </p:sp>
      <p:sp>
        <p:nvSpPr>
          <p:cNvPr id="16" name="五边形 15"/>
          <p:cNvSpPr/>
          <p:nvPr/>
        </p:nvSpPr>
        <p:spPr>
          <a:xfrm>
            <a:off x="-371" y="1689652"/>
            <a:ext cx="1907704" cy="504056"/>
          </a:xfrm>
          <a:prstGeom prst="homePlate">
            <a:avLst/>
          </a:prstGeom>
          <a:solidFill>
            <a:srgbClr val="E8E8E8"/>
          </a:solidFill>
          <a:ln>
            <a:noFill/>
          </a:ln>
          <a:effectLst>
            <a:outerShdw blurRad="762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5D5D5D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控制驱动</a:t>
            </a:r>
            <a:endParaRPr lang="zh-CN" altLang="en-US" dirty="0">
              <a:solidFill>
                <a:srgbClr val="5D5D5D"/>
              </a:solidFill>
              <a:latin typeface="Verdana" pitchFamily="34" charset="0"/>
              <a:cs typeface="Verdana" pitchFamily="34" charset="0"/>
            </a:endParaRPr>
          </a:p>
        </p:txBody>
      </p:sp>
      <p:sp>
        <p:nvSpPr>
          <p:cNvPr id="17" name="五边形 16"/>
          <p:cNvSpPr/>
          <p:nvPr/>
        </p:nvSpPr>
        <p:spPr>
          <a:xfrm>
            <a:off x="-371" y="2319724"/>
            <a:ext cx="1907704" cy="504056"/>
          </a:xfrm>
          <a:prstGeom prst="homePlate">
            <a:avLst/>
          </a:prstGeom>
          <a:solidFill>
            <a:srgbClr val="E8E8E8"/>
          </a:solidFill>
          <a:ln>
            <a:noFill/>
          </a:ln>
          <a:effectLst>
            <a:outerShdw blurRad="762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5D5D5D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数据管理</a:t>
            </a:r>
            <a:endParaRPr lang="zh-CN" altLang="en-US" dirty="0">
              <a:solidFill>
                <a:srgbClr val="5D5D5D"/>
              </a:solidFill>
              <a:latin typeface="Verdana" pitchFamily="34" charset="0"/>
              <a:cs typeface="Verdana" pitchFamily="34" charset="0"/>
            </a:endParaRPr>
          </a:p>
        </p:txBody>
      </p:sp>
      <p:sp>
        <p:nvSpPr>
          <p:cNvPr id="18" name="五边形 17"/>
          <p:cNvSpPr/>
          <p:nvPr/>
        </p:nvSpPr>
        <p:spPr>
          <a:xfrm>
            <a:off x="-7006" y="1059583"/>
            <a:ext cx="1907704" cy="504056"/>
          </a:xfrm>
          <a:prstGeom prst="homePlate">
            <a:avLst/>
          </a:prstGeom>
          <a:solidFill>
            <a:srgbClr val="5D5D5D"/>
          </a:solidFill>
          <a:ln>
            <a:noFill/>
          </a:ln>
          <a:effectLst>
            <a:outerShdw blurRad="762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E8E8E8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人机交互</a:t>
            </a:r>
            <a:endParaRPr lang="zh-CN" altLang="en-US" dirty="0">
              <a:solidFill>
                <a:srgbClr val="E8E8E8"/>
              </a:solidFill>
              <a:latin typeface="Verdana" pitchFamily="34" charset="0"/>
              <a:cs typeface="Verdana" pitchFamily="34" charset="0"/>
            </a:endParaRPr>
          </a:p>
        </p:txBody>
      </p:sp>
      <p:pic>
        <p:nvPicPr>
          <p:cNvPr id="11" name="内容占位符 5"/>
          <p:cNvPicPr/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90" b="11283"/>
          <a:stretch/>
        </p:blipFill>
        <p:spPr>
          <a:xfrm>
            <a:off x="2455823" y="2045171"/>
            <a:ext cx="6076617" cy="283083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112500"/>
          </a:effectLst>
        </p:spPr>
      </p:pic>
      <p:sp>
        <p:nvSpPr>
          <p:cNvPr id="12" name="五边形 11"/>
          <p:cNvSpPr/>
          <p:nvPr/>
        </p:nvSpPr>
        <p:spPr>
          <a:xfrm>
            <a:off x="-371" y="3002607"/>
            <a:ext cx="1907704" cy="504056"/>
          </a:xfrm>
          <a:prstGeom prst="homePlate">
            <a:avLst/>
          </a:prstGeom>
          <a:solidFill>
            <a:srgbClr val="E8E8E8"/>
          </a:solidFill>
          <a:ln>
            <a:noFill/>
          </a:ln>
          <a:effectLst>
            <a:outerShdw blurRad="762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5D5D5D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详细顺序图</a:t>
            </a:r>
            <a:endParaRPr lang="zh-CN" altLang="en-US" dirty="0">
              <a:solidFill>
                <a:srgbClr val="5D5D5D"/>
              </a:solidFill>
              <a:latin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9677614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6084172" y="3780447"/>
            <a:ext cx="3060207" cy="735521"/>
            <a:chOff x="6084168" y="3780445"/>
            <a:chExt cx="3060207" cy="735521"/>
          </a:xfrm>
        </p:grpSpPr>
        <p:sp>
          <p:nvSpPr>
            <p:cNvPr id="10" name="五边形 9"/>
            <p:cNvSpPr/>
            <p:nvPr/>
          </p:nvSpPr>
          <p:spPr>
            <a:xfrm flipH="1">
              <a:off x="6660232" y="4155926"/>
              <a:ext cx="2484143" cy="360040"/>
            </a:xfrm>
            <a:prstGeom prst="homePlate">
              <a:avLst/>
            </a:prstGeom>
            <a:solidFill>
              <a:srgbClr val="5D5D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五边形 7"/>
            <p:cNvSpPr/>
            <p:nvPr/>
          </p:nvSpPr>
          <p:spPr>
            <a:xfrm flipH="1">
              <a:off x="7308304" y="3780445"/>
              <a:ext cx="1835696" cy="159457"/>
            </a:xfrm>
            <a:prstGeom prst="homePlate">
              <a:avLst/>
            </a:prstGeom>
            <a:solidFill>
              <a:srgbClr val="5D5D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五边形 8"/>
            <p:cNvSpPr/>
            <p:nvPr/>
          </p:nvSpPr>
          <p:spPr>
            <a:xfrm flipH="1">
              <a:off x="6084168" y="3883334"/>
              <a:ext cx="3059832" cy="497024"/>
            </a:xfrm>
            <a:prstGeom prst="homePlate">
              <a:avLst/>
            </a:prstGeom>
            <a:solidFill>
              <a:srgbClr val="E8E8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6336196" y="3939902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>
                <a:solidFill>
                  <a:srgbClr val="5D5D5D"/>
                </a:solidFill>
              </a:rPr>
              <a:t>Ms</a:t>
            </a:r>
            <a:r>
              <a:rPr lang="zh-CN" altLang="en-US" dirty="0" smtClean="0">
                <a:solidFill>
                  <a:srgbClr val="5D5D5D"/>
                </a:solidFill>
              </a:rPr>
              <a:t> </a:t>
            </a:r>
            <a:r>
              <a:rPr lang="en-US" altLang="zh-CN" dirty="0" smtClean="0">
                <a:solidFill>
                  <a:srgbClr val="5D5D5D"/>
                </a:solidFill>
              </a:rPr>
              <a:t>Project</a:t>
            </a:r>
            <a:endParaRPr lang="zh-CN" altLang="en-US" dirty="0">
              <a:solidFill>
                <a:srgbClr val="5D5D5D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485369"/>
            <a:ext cx="8460432" cy="314774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400826054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五边形 15"/>
          <p:cNvSpPr/>
          <p:nvPr/>
        </p:nvSpPr>
        <p:spPr>
          <a:xfrm>
            <a:off x="-371" y="1689652"/>
            <a:ext cx="1907704" cy="504056"/>
          </a:xfrm>
          <a:prstGeom prst="homePlate">
            <a:avLst/>
          </a:prstGeom>
          <a:solidFill>
            <a:srgbClr val="E8E8E8"/>
          </a:solidFill>
          <a:ln>
            <a:noFill/>
          </a:ln>
          <a:effectLst>
            <a:outerShdw blurRad="762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5D5D5D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控制驱动</a:t>
            </a:r>
            <a:endParaRPr lang="zh-CN" altLang="en-US" dirty="0">
              <a:solidFill>
                <a:srgbClr val="5D5D5D"/>
              </a:solidFill>
              <a:latin typeface="Verdana" pitchFamily="34" charset="0"/>
              <a:cs typeface="Verdana" pitchFamily="34" charset="0"/>
            </a:endParaRPr>
          </a:p>
        </p:txBody>
      </p:sp>
      <p:sp>
        <p:nvSpPr>
          <p:cNvPr id="17" name="五边形 16"/>
          <p:cNvSpPr/>
          <p:nvPr/>
        </p:nvSpPr>
        <p:spPr>
          <a:xfrm>
            <a:off x="-371" y="2319724"/>
            <a:ext cx="1907704" cy="504056"/>
          </a:xfrm>
          <a:prstGeom prst="homePlate">
            <a:avLst/>
          </a:prstGeom>
          <a:solidFill>
            <a:srgbClr val="E8E8E8"/>
          </a:solidFill>
          <a:ln>
            <a:noFill/>
          </a:ln>
          <a:effectLst>
            <a:outerShdw blurRad="762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5D5D5D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数据管理</a:t>
            </a:r>
            <a:endParaRPr lang="zh-CN" altLang="en-US" dirty="0">
              <a:solidFill>
                <a:srgbClr val="5D5D5D"/>
              </a:solidFill>
              <a:latin typeface="Verdana" pitchFamily="34" charset="0"/>
              <a:cs typeface="Verdana" pitchFamily="34" charset="0"/>
            </a:endParaRPr>
          </a:p>
        </p:txBody>
      </p:sp>
      <p:sp>
        <p:nvSpPr>
          <p:cNvPr id="18" name="五边形 17"/>
          <p:cNvSpPr/>
          <p:nvPr/>
        </p:nvSpPr>
        <p:spPr>
          <a:xfrm>
            <a:off x="-7006" y="1059583"/>
            <a:ext cx="1907704" cy="504056"/>
          </a:xfrm>
          <a:prstGeom prst="homePlate">
            <a:avLst/>
          </a:prstGeom>
          <a:solidFill>
            <a:srgbClr val="5D5D5D"/>
          </a:solidFill>
          <a:ln>
            <a:noFill/>
          </a:ln>
          <a:effectLst>
            <a:outerShdw blurRad="762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E8E8E8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人机交互</a:t>
            </a:r>
            <a:endParaRPr lang="zh-CN" altLang="en-US" dirty="0">
              <a:solidFill>
                <a:srgbClr val="E8E8E8"/>
              </a:solidFill>
              <a:latin typeface="Verdana" pitchFamily="34" charset="0"/>
              <a:cs typeface="Verdana" pitchFamily="34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955022" y="178066"/>
            <a:ext cx="6847766" cy="4803998"/>
          </a:xfrm>
          <a:prstGeom prst="rect">
            <a:avLst/>
          </a:prstGeom>
          <a:solidFill>
            <a:srgbClr val="E8E8E8"/>
          </a:solidFill>
          <a:ln>
            <a:noFill/>
          </a:ln>
          <a:effectLst>
            <a:outerShdw blurRad="114300" dist="101600" dir="2700000" algn="tl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2127704" y="809508"/>
            <a:ext cx="6675083" cy="4046270"/>
          </a:xfrm>
          <a:prstGeom prst="rect">
            <a:avLst/>
          </a:prstGeom>
          <a:solidFill>
            <a:srgbClr val="5D5D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TextBox 12"/>
          <p:cNvSpPr txBox="1"/>
          <p:nvPr/>
        </p:nvSpPr>
        <p:spPr>
          <a:xfrm>
            <a:off x="2283068" y="906857"/>
            <a:ext cx="26489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3200" dirty="0">
              <a:solidFill>
                <a:srgbClr val="5D5D5D"/>
              </a:solidFill>
              <a:latin typeface="Verdana" pitchFamily="34" charset="0"/>
              <a:cs typeface="Verdana" pitchFamily="34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5239991" y="1491630"/>
            <a:ext cx="360040" cy="3168352"/>
          </a:xfrm>
          <a:prstGeom prst="rect">
            <a:avLst/>
          </a:pr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4932043" y="2823780"/>
            <a:ext cx="1008113" cy="468052"/>
          </a:xfrm>
          <a:prstGeom prst="rect">
            <a:avLst/>
          </a:pr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TextBox 3"/>
          <p:cNvSpPr txBox="1"/>
          <p:nvPr/>
        </p:nvSpPr>
        <p:spPr>
          <a:xfrm>
            <a:off x="5203988" y="2859782"/>
            <a:ext cx="520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rgbClr val="5D5D5D"/>
                </a:solidFill>
              </a:rPr>
              <a:t>VS</a:t>
            </a:r>
            <a:endParaRPr lang="zh-CN" altLang="en-US" b="1" dirty="0">
              <a:solidFill>
                <a:srgbClr val="5D5D5D"/>
              </a:solidFill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40939171"/>
              </p:ext>
            </p:extLst>
          </p:nvPr>
        </p:nvGraphicFramePr>
        <p:xfrm>
          <a:off x="2159166" y="979414"/>
          <a:ext cx="2965166" cy="37064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8" name="文档" r:id="rId4" imgW="5273046" imgH="6592738" progId="Word.Document.12">
                  <p:embed/>
                </p:oleObj>
              </mc:Choice>
              <mc:Fallback>
                <p:oleObj name="文档" r:id="rId4" imgW="5273046" imgH="6592738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59166" y="979414"/>
                        <a:ext cx="2965166" cy="370645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TextBox 12"/>
          <p:cNvSpPr txBox="1"/>
          <p:nvPr/>
        </p:nvSpPr>
        <p:spPr>
          <a:xfrm>
            <a:off x="2195736" y="178066"/>
            <a:ext cx="26489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solidFill>
                  <a:srgbClr val="5D5D5D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投票</a:t>
            </a:r>
            <a:endParaRPr lang="zh-CN" altLang="en-US" sz="3200" dirty="0">
              <a:solidFill>
                <a:srgbClr val="5D5D5D"/>
              </a:solidFill>
              <a:latin typeface="Verdana" pitchFamily="34" charset="0"/>
              <a:cs typeface="Verdana" pitchFamily="34" charset="0"/>
            </a:endParaRP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05277480"/>
              </p:ext>
            </p:extLst>
          </p:nvPr>
        </p:nvGraphicFramePr>
        <p:xfrm>
          <a:off x="5760131" y="933237"/>
          <a:ext cx="4013478" cy="39399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9" name="文档" r:id="rId7" imgW="5273046" imgH="4987822" progId="Word.Document.12">
                  <p:embed/>
                </p:oleObj>
              </mc:Choice>
              <mc:Fallback>
                <p:oleObj name="文档" r:id="rId7" imgW="5273046" imgH="4987822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760131" y="933237"/>
                        <a:ext cx="4013478" cy="393990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五边形 22"/>
          <p:cNvSpPr/>
          <p:nvPr/>
        </p:nvSpPr>
        <p:spPr>
          <a:xfrm>
            <a:off x="-371" y="3002607"/>
            <a:ext cx="1907704" cy="504056"/>
          </a:xfrm>
          <a:prstGeom prst="homePlate">
            <a:avLst/>
          </a:prstGeom>
          <a:solidFill>
            <a:srgbClr val="E8E8E8"/>
          </a:solidFill>
          <a:ln>
            <a:noFill/>
          </a:ln>
          <a:effectLst>
            <a:outerShdw blurRad="762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5D5D5D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详细顺序图</a:t>
            </a:r>
            <a:endParaRPr lang="zh-CN" altLang="en-US" dirty="0">
              <a:solidFill>
                <a:srgbClr val="5D5D5D"/>
              </a:solidFill>
              <a:latin typeface="Verdana" pitchFamily="34" charset="0"/>
              <a:cs typeface="Verdana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265" y="3790415"/>
            <a:ext cx="214130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删除所有与输</a:t>
            </a:r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⼊、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输出</a:t>
            </a:r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⽆关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的语句和不再包含任何内容的</a:t>
            </a:r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控制语句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与括号</a:t>
            </a:r>
          </a:p>
        </p:txBody>
      </p:sp>
    </p:spTree>
    <p:extLst>
      <p:ext uri="{BB962C8B-B14F-4D97-AF65-F5344CB8AC3E}">
        <p14:creationId xmlns:p14="http://schemas.microsoft.com/office/powerpoint/2010/main" val="2353160570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2195736" y="843558"/>
            <a:ext cx="6552728" cy="3960440"/>
          </a:xfrm>
          <a:prstGeom prst="rect">
            <a:avLst/>
          </a:prstGeom>
          <a:solidFill>
            <a:srgbClr val="E8E8E8"/>
          </a:solidFill>
          <a:ln>
            <a:noFill/>
          </a:ln>
          <a:effectLst>
            <a:outerShdw blurRad="114300" dist="101600" dir="2700000" algn="tl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2465386" y="1563638"/>
            <a:ext cx="5995049" cy="2952328"/>
          </a:xfrm>
          <a:prstGeom prst="rect">
            <a:avLst/>
          </a:prstGeom>
          <a:solidFill>
            <a:srgbClr val="5D5D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>
              <a:lnSpc>
                <a:spcPct val="150000"/>
              </a:lnSpc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Verdana" panose="020B0604030504040204" pitchFamily="34" charset="0"/>
              </a:rPr>
              <a:t>1. 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Verdana" panose="020B0604030504040204" pitchFamily="34" charset="0"/>
              </a:rPr>
              <a:t>窗口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Verdana" panose="020B0604030504040204" pitchFamily="34" charset="0"/>
              </a:rPr>
              <a:t>Window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Verdana" panose="020B0604030504040204" pitchFamily="34" charset="0"/>
              </a:rPr>
              <a:t>类作为基本类：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267744" y="911211"/>
            <a:ext cx="3600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solidFill>
                  <a:srgbClr val="5D5D5D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人机界面</a:t>
            </a:r>
            <a:r>
              <a:rPr lang="en-US" altLang="zh-CN" sz="3200" dirty="0" smtClean="0">
                <a:solidFill>
                  <a:srgbClr val="5D5D5D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OO</a:t>
            </a:r>
            <a:r>
              <a:rPr lang="zh-CN" altLang="en-US" sz="3200" dirty="0" smtClean="0">
                <a:solidFill>
                  <a:srgbClr val="5D5D5D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设计</a:t>
            </a:r>
            <a:endParaRPr lang="zh-CN" altLang="en-US" sz="3200" dirty="0">
              <a:solidFill>
                <a:srgbClr val="5D5D5D"/>
              </a:solidFill>
              <a:latin typeface="Verdana" pitchFamily="34" charset="0"/>
              <a:cs typeface="Verdana" pitchFamily="34" charset="0"/>
            </a:endParaRPr>
          </a:p>
        </p:txBody>
      </p:sp>
      <p:sp>
        <p:nvSpPr>
          <p:cNvPr id="16" name="五边形 15"/>
          <p:cNvSpPr/>
          <p:nvPr/>
        </p:nvSpPr>
        <p:spPr>
          <a:xfrm>
            <a:off x="-371" y="1689652"/>
            <a:ext cx="1907704" cy="504056"/>
          </a:xfrm>
          <a:prstGeom prst="homePlate">
            <a:avLst/>
          </a:prstGeom>
          <a:solidFill>
            <a:srgbClr val="E8E8E8"/>
          </a:solidFill>
          <a:ln>
            <a:noFill/>
          </a:ln>
          <a:effectLst>
            <a:outerShdw blurRad="762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5D5D5D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控制驱动</a:t>
            </a:r>
            <a:endParaRPr lang="zh-CN" altLang="en-US" dirty="0">
              <a:solidFill>
                <a:srgbClr val="5D5D5D"/>
              </a:solidFill>
              <a:latin typeface="Verdana" pitchFamily="34" charset="0"/>
              <a:cs typeface="Verdana" pitchFamily="34" charset="0"/>
            </a:endParaRPr>
          </a:p>
        </p:txBody>
      </p:sp>
      <p:sp>
        <p:nvSpPr>
          <p:cNvPr id="17" name="五边形 16"/>
          <p:cNvSpPr/>
          <p:nvPr/>
        </p:nvSpPr>
        <p:spPr>
          <a:xfrm>
            <a:off x="-371" y="2319724"/>
            <a:ext cx="1907704" cy="504056"/>
          </a:xfrm>
          <a:prstGeom prst="homePlate">
            <a:avLst/>
          </a:prstGeom>
          <a:solidFill>
            <a:srgbClr val="E8E8E8"/>
          </a:solidFill>
          <a:ln>
            <a:noFill/>
          </a:ln>
          <a:effectLst>
            <a:outerShdw blurRad="762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5D5D5D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数据管理</a:t>
            </a:r>
            <a:endParaRPr lang="zh-CN" altLang="en-US" dirty="0">
              <a:solidFill>
                <a:srgbClr val="5D5D5D"/>
              </a:solidFill>
              <a:latin typeface="Verdana" pitchFamily="34" charset="0"/>
              <a:cs typeface="Verdana" pitchFamily="34" charset="0"/>
            </a:endParaRPr>
          </a:p>
        </p:txBody>
      </p:sp>
      <p:sp>
        <p:nvSpPr>
          <p:cNvPr id="18" name="五边形 17"/>
          <p:cNvSpPr/>
          <p:nvPr/>
        </p:nvSpPr>
        <p:spPr>
          <a:xfrm>
            <a:off x="-7006" y="1059583"/>
            <a:ext cx="1907704" cy="504056"/>
          </a:xfrm>
          <a:prstGeom prst="homePlate">
            <a:avLst/>
          </a:prstGeom>
          <a:solidFill>
            <a:srgbClr val="5D5D5D"/>
          </a:solidFill>
          <a:ln>
            <a:noFill/>
          </a:ln>
          <a:effectLst>
            <a:outerShdw blurRad="762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E8E8E8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人机交互</a:t>
            </a:r>
            <a:endParaRPr lang="zh-CN" altLang="en-US" dirty="0">
              <a:solidFill>
                <a:srgbClr val="E8E8E8"/>
              </a:solidFill>
              <a:latin typeface="Verdana" pitchFamily="34" charset="0"/>
              <a:cs typeface="Verdana" pitchFamily="34" charset="0"/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1515424"/>
              </p:ext>
            </p:extLst>
          </p:nvPr>
        </p:nvGraphicFramePr>
        <p:xfrm>
          <a:off x="2771800" y="2184902"/>
          <a:ext cx="5039360" cy="2560320"/>
        </p:xfrm>
        <a:graphic>
          <a:graphicData uri="http://schemas.openxmlformats.org/drawingml/2006/table">
            <a:tbl>
              <a:tblPr firstRow="1" firstCol="1" bandRow="1">
                <a:tableStyleId>{91EBBBCC-DAD2-459C-BE2E-F6DE35CF9A28}</a:tableStyleId>
              </a:tblPr>
              <a:tblGrid>
                <a:gridCol w="2519680"/>
                <a:gridCol w="2519680"/>
              </a:tblGrid>
              <a:tr h="0">
                <a:tc gridSpan="2">
                  <a:txBody>
                    <a:bodyPr/>
                    <a:lstStyle/>
                    <a:p>
                      <a:pPr indent="2667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Window</a:t>
                      </a:r>
                      <a:endParaRPr lang="zh-CN" sz="16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0">
                <a:tc gridSpan="2">
                  <a:txBody>
                    <a:bodyPr/>
                    <a:lstStyle/>
                    <a:p>
                      <a:pPr indent="2667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属性</a:t>
                      </a:r>
                      <a:endParaRPr lang="zh-CN" sz="16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indent="2667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width: float</a:t>
                      </a:r>
                      <a:endParaRPr lang="zh-CN" sz="16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667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宽度</a:t>
                      </a:r>
                      <a:endParaRPr lang="zh-CN" sz="16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indent="2667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height: float</a:t>
                      </a:r>
                      <a:endParaRPr lang="zh-CN" sz="16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667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高度</a:t>
                      </a:r>
                      <a:endParaRPr lang="zh-CN" sz="16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indent="2667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locateX: float</a:t>
                      </a:r>
                      <a:endParaRPr lang="zh-CN" sz="16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667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位置横坐标</a:t>
                      </a:r>
                      <a:endParaRPr lang="zh-CN" sz="16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indent="2667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locateY: float</a:t>
                      </a:r>
                      <a:endParaRPr lang="zh-CN" sz="16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667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位置纵坐标</a:t>
                      </a:r>
                      <a:endParaRPr lang="zh-CN" sz="16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0">
                <a:tc gridSpan="2">
                  <a:txBody>
                    <a:bodyPr/>
                    <a:lstStyle/>
                    <a:p>
                      <a:pPr indent="2667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操作</a:t>
                      </a:r>
                      <a:endParaRPr lang="zh-CN" sz="16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1" name="五边形 10"/>
          <p:cNvSpPr/>
          <p:nvPr/>
        </p:nvSpPr>
        <p:spPr>
          <a:xfrm>
            <a:off x="-371" y="3002607"/>
            <a:ext cx="1907704" cy="504056"/>
          </a:xfrm>
          <a:prstGeom prst="homePlate">
            <a:avLst/>
          </a:prstGeom>
          <a:solidFill>
            <a:srgbClr val="E8E8E8"/>
          </a:solidFill>
          <a:ln>
            <a:noFill/>
          </a:ln>
          <a:effectLst>
            <a:outerShdw blurRad="762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5D5D5D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详细顺序图</a:t>
            </a:r>
            <a:endParaRPr lang="zh-CN" altLang="en-US" dirty="0">
              <a:solidFill>
                <a:srgbClr val="5D5D5D"/>
              </a:solidFill>
              <a:latin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9641709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2195736" y="843558"/>
            <a:ext cx="6552728" cy="3960440"/>
          </a:xfrm>
          <a:prstGeom prst="rect">
            <a:avLst/>
          </a:prstGeom>
          <a:solidFill>
            <a:srgbClr val="E8E8E8"/>
          </a:solidFill>
          <a:ln>
            <a:noFill/>
          </a:ln>
          <a:effectLst>
            <a:outerShdw blurRad="114300" dist="101600" dir="2700000" algn="tl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2465386" y="1563638"/>
            <a:ext cx="5995049" cy="2952328"/>
          </a:xfrm>
          <a:prstGeom prst="rect">
            <a:avLst/>
          </a:prstGeom>
          <a:solidFill>
            <a:srgbClr val="5D5D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Verdana" panose="020B0604030504040204" pitchFamily="34" charset="0"/>
              </a:rPr>
              <a:t>2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Verdana" panose="020B0604030504040204" pitchFamily="34" charset="0"/>
              </a:rPr>
              <a:t>. 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Verdana" panose="020B0604030504040204" pitchFamily="34" charset="0"/>
              </a:rPr>
              <a:t>窗口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Verdana" panose="020B0604030504040204" pitchFamily="34" charset="0"/>
              </a:rPr>
              <a:t>的部件为窗口对象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Verdana" panose="020B0604030504040204" pitchFamily="34" charset="0"/>
              </a:rPr>
              <a:t>类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Verdana" panose="020B0604030504040204" pitchFamily="34" charset="0"/>
              </a:rPr>
              <a:t>Component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Verdana" panose="020B060403050404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267744" y="911211"/>
            <a:ext cx="3600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solidFill>
                  <a:srgbClr val="5D5D5D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人机界面</a:t>
            </a:r>
            <a:r>
              <a:rPr lang="en-US" altLang="zh-CN" sz="3200" dirty="0" smtClean="0">
                <a:solidFill>
                  <a:srgbClr val="5D5D5D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OO</a:t>
            </a:r>
            <a:r>
              <a:rPr lang="zh-CN" altLang="en-US" sz="3200" dirty="0" smtClean="0">
                <a:solidFill>
                  <a:srgbClr val="5D5D5D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设计</a:t>
            </a:r>
            <a:endParaRPr lang="zh-CN" altLang="en-US" sz="3200" dirty="0">
              <a:solidFill>
                <a:srgbClr val="5D5D5D"/>
              </a:solidFill>
              <a:latin typeface="Verdana" pitchFamily="34" charset="0"/>
              <a:cs typeface="Verdana" pitchFamily="34" charset="0"/>
            </a:endParaRPr>
          </a:p>
        </p:txBody>
      </p:sp>
      <p:sp>
        <p:nvSpPr>
          <p:cNvPr id="16" name="五边形 15"/>
          <p:cNvSpPr/>
          <p:nvPr/>
        </p:nvSpPr>
        <p:spPr>
          <a:xfrm>
            <a:off x="-371" y="1689652"/>
            <a:ext cx="1907704" cy="504056"/>
          </a:xfrm>
          <a:prstGeom prst="homePlate">
            <a:avLst/>
          </a:prstGeom>
          <a:solidFill>
            <a:srgbClr val="E8E8E8"/>
          </a:solidFill>
          <a:ln>
            <a:noFill/>
          </a:ln>
          <a:effectLst>
            <a:outerShdw blurRad="762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5D5D5D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控制驱动</a:t>
            </a:r>
            <a:endParaRPr lang="zh-CN" altLang="en-US" dirty="0">
              <a:solidFill>
                <a:srgbClr val="5D5D5D"/>
              </a:solidFill>
              <a:latin typeface="Verdana" pitchFamily="34" charset="0"/>
              <a:cs typeface="Verdana" pitchFamily="34" charset="0"/>
            </a:endParaRPr>
          </a:p>
        </p:txBody>
      </p:sp>
      <p:sp>
        <p:nvSpPr>
          <p:cNvPr id="17" name="五边形 16"/>
          <p:cNvSpPr/>
          <p:nvPr/>
        </p:nvSpPr>
        <p:spPr>
          <a:xfrm>
            <a:off x="-371" y="2319724"/>
            <a:ext cx="1907704" cy="504056"/>
          </a:xfrm>
          <a:prstGeom prst="homePlate">
            <a:avLst/>
          </a:prstGeom>
          <a:solidFill>
            <a:srgbClr val="E8E8E8"/>
          </a:solidFill>
          <a:ln>
            <a:noFill/>
          </a:ln>
          <a:effectLst>
            <a:outerShdw blurRad="762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5D5D5D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数据管理</a:t>
            </a:r>
            <a:endParaRPr lang="zh-CN" altLang="en-US" dirty="0">
              <a:solidFill>
                <a:srgbClr val="5D5D5D"/>
              </a:solidFill>
              <a:latin typeface="Verdana" pitchFamily="34" charset="0"/>
              <a:cs typeface="Verdana" pitchFamily="34" charset="0"/>
            </a:endParaRPr>
          </a:p>
        </p:txBody>
      </p:sp>
      <p:sp>
        <p:nvSpPr>
          <p:cNvPr id="18" name="五边形 17"/>
          <p:cNvSpPr/>
          <p:nvPr/>
        </p:nvSpPr>
        <p:spPr>
          <a:xfrm>
            <a:off x="-7006" y="1059583"/>
            <a:ext cx="1907704" cy="504056"/>
          </a:xfrm>
          <a:prstGeom prst="homePlate">
            <a:avLst/>
          </a:prstGeom>
          <a:solidFill>
            <a:srgbClr val="5D5D5D"/>
          </a:solidFill>
          <a:ln>
            <a:noFill/>
          </a:ln>
          <a:effectLst>
            <a:outerShdw blurRad="762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E8E8E8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人机交互</a:t>
            </a:r>
            <a:endParaRPr lang="zh-CN" altLang="en-US" dirty="0">
              <a:solidFill>
                <a:srgbClr val="E8E8E8"/>
              </a:solidFill>
              <a:latin typeface="Verdana" pitchFamily="34" charset="0"/>
              <a:cs typeface="Verdana" pitchFamily="34" charset="0"/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2312995"/>
              </p:ext>
            </p:extLst>
          </p:nvPr>
        </p:nvGraphicFramePr>
        <p:xfrm>
          <a:off x="2915816" y="2030737"/>
          <a:ext cx="5039360" cy="2346960"/>
        </p:xfrm>
        <a:graphic>
          <a:graphicData uri="http://schemas.openxmlformats.org/drawingml/2006/table">
            <a:tbl>
              <a:tblPr firstRow="1" firstCol="1" bandRow="1">
                <a:tableStyleId>{91EBBBCC-DAD2-459C-BE2E-F6DE35CF9A28}</a:tableStyleId>
              </a:tblPr>
              <a:tblGrid>
                <a:gridCol w="2519680"/>
                <a:gridCol w="2519680"/>
              </a:tblGrid>
              <a:tr h="0">
                <a:tc gridSpan="2">
                  <a:txBody>
                    <a:bodyPr/>
                    <a:lstStyle/>
                    <a:p>
                      <a:pPr indent="266700"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Component</a:t>
                      </a:r>
                      <a:endParaRPr lang="zh-CN" sz="14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0">
                <a:tc gridSpan="2">
                  <a:txBody>
                    <a:bodyPr/>
                    <a:lstStyle/>
                    <a:p>
                      <a:pPr indent="266700"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属性</a:t>
                      </a:r>
                      <a:endParaRPr lang="zh-CN" sz="14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indent="266700"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width: float</a:t>
                      </a:r>
                      <a:endParaRPr lang="zh-CN" sz="14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66700"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宽度</a:t>
                      </a:r>
                      <a:endParaRPr lang="zh-CN" sz="14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indent="266700"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height: float</a:t>
                      </a:r>
                      <a:endParaRPr lang="zh-CN" sz="14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66700"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高度</a:t>
                      </a:r>
                      <a:endParaRPr lang="zh-CN" sz="14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indent="266700"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locateX: float</a:t>
                      </a:r>
                      <a:endParaRPr lang="zh-CN" sz="14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66700"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位置横坐标</a:t>
                      </a:r>
                      <a:endParaRPr lang="zh-CN" sz="14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indent="266700"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locateY: float</a:t>
                      </a:r>
                      <a:endParaRPr lang="zh-CN" sz="14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66700"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位置纵坐标</a:t>
                      </a:r>
                      <a:endParaRPr lang="zh-CN" sz="14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indent="266700"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color: int</a:t>
                      </a:r>
                      <a:endParaRPr lang="zh-CN" sz="14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66700"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颜色</a:t>
                      </a:r>
                      <a:endParaRPr lang="zh-CN" sz="14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indent="266700"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compoID: int</a:t>
                      </a:r>
                      <a:endParaRPr lang="zh-CN" sz="14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66700"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部件</a:t>
                      </a:r>
                      <a:r>
                        <a:rPr lang="en-US" sz="14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ID</a:t>
                      </a:r>
                      <a:endParaRPr lang="zh-CN" sz="14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0">
                <a:tc gridSpan="2">
                  <a:txBody>
                    <a:bodyPr/>
                    <a:lstStyle/>
                    <a:p>
                      <a:pPr indent="266700"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操作</a:t>
                      </a:r>
                      <a:endParaRPr lang="zh-CN" sz="14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indent="266700"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click()</a:t>
                      </a:r>
                      <a:endParaRPr lang="zh-CN" sz="14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66700"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点击操作</a:t>
                      </a:r>
                      <a:endParaRPr lang="zh-CN" sz="14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indent="266700"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slide()</a:t>
                      </a:r>
                      <a:endParaRPr lang="zh-CN" sz="14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66700"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滑动操作</a:t>
                      </a:r>
                      <a:endParaRPr lang="zh-CN" sz="14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14" name="五边形 13"/>
          <p:cNvSpPr/>
          <p:nvPr/>
        </p:nvSpPr>
        <p:spPr>
          <a:xfrm>
            <a:off x="-371" y="3002607"/>
            <a:ext cx="1907704" cy="504056"/>
          </a:xfrm>
          <a:prstGeom prst="homePlate">
            <a:avLst/>
          </a:prstGeom>
          <a:solidFill>
            <a:srgbClr val="E8E8E8"/>
          </a:solidFill>
          <a:ln>
            <a:noFill/>
          </a:ln>
          <a:effectLst>
            <a:outerShdw blurRad="762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5D5D5D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详细顺序图</a:t>
            </a:r>
            <a:endParaRPr lang="zh-CN" altLang="en-US" dirty="0">
              <a:solidFill>
                <a:srgbClr val="5D5D5D"/>
              </a:solidFill>
              <a:latin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6771649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2195736" y="843558"/>
            <a:ext cx="6552728" cy="3960440"/>
          </a:xfrm>
          <a:prstGeom prst="rect">
            <a:avLst/>
          </a:prstGeom>
          <a:solidFill>
            <a:srgbClr val="E8E8E8"/>
          </a:solidFill>
          <a:ln>
            <a:noFill/>
          </a:ln>
          <a:effectLst>
            <a:outerShdw blurRad="114300" dist="101600" dir="2700000" algn="tl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2465386" y="1563638"/>
            <a:ext cx="5995049" cy="2952328"/>
          </a:xfrm>
          <a:prstGeom prst="rect">
            <a:avLst/>
          </a:prstGeom>
          <a:solidFill>
            <a:srgbClr val="5D5D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Verdana" panose="020B0604030504040204" pitchFamily="34" charset="0"/>
              </a:rPr>
              <a:t>关联图：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Verdana" panose="020B060403050404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267744" y="911211"/>
            <a:ext cx="3600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solidFill>
                  <a:srgbClr val="5D5D5D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人机界面</a:t>
            </a:r>
            <a:r>
              <a:rPr lang="en-US" altLang="zh-CN" sz="3200" dirty="0" smtClean="0">
                <a:solidFill>
                  <a:srgbClr val="5D5D5D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OO</a:t>
            </a:r>
            <a:r>
              <a:rPr lang="zh-CN" altLang="en-US" sz="3200" dirty="0" smtClean="0">
                <a:solidFill>
                  <a:srgbClr val="5D5D5D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设计</a:t>
            </a:r>
            <a:endParaRPr lang="zh-CN" altLang="en-US" sz="3200" dirty="0">
              <a:solidFill>
                <a:srgbClr val="5D5D5D"/>
              </a:solidFill>
              <a:latin typeface="Verdana" pitchFamily="34" charset="0"/>
              <a:cs typeface="Verdana" pitchFamily="34" charset="0"/>
            </a:endParaRPr>
          </a:p>
        </p:txBody>
      </p:sp>
      <p:sp>
        <p:nvSpPr>
          <p:cNvPr id="16" name="五边形 15"/>
          <p:cNvSpPr/>
          <p:nvPr/>
        </p:nvSpPr>
        <p:spPr>
          <a:xfrm>
            <a:off x="-371" y="1689652"/>
            <a:ext cx="1907704" cy="504056"/>
          </a:xfrm>
          <a:prstGeom prst="homePlate">
            <a:avLst/>
          </a:prstGeom>
          <a:solidFill>
            <a:srgbClr val="E8E8E8"/>
          </a:solidFill>
          <a:ln>
            <a:noFill/>
          </a:ln>
          <a:effectLst>
            <a:outerShdw blurRad="762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5D5D5D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控制驱动</a:t>
            </a:r>
            <a:endParaRPr lang="zh-CN" altLang="en-US" dirty="0">
              <a:solidFill>
                <a:srgbClr val="5D5D5D"/>
              </a:solidFill>
              <a:latin typeface="Verdana" pitchFamily="34" charset="0"/>
              <a:cs typeface="Verdana" pitchFamily="34" charset="0"/>
            </a:endParaRPr>
          </a:p>
        </p:txBody>
      </p:sp>
      <p:sp>
        <p:nvSpPr>
          <p:cNvPr id="17" name="五边形 16"/>
          <p:cNvSpPr/>
          <p:nvPr/>
        </p:nvSpPr>
        <p:spPr>
          <a:xfrm>
            <a:off x="-371" y="2319724"/>
            <a:ext cx="1907704" cy="504056"/>
          </a:xfrm>
          <a:prstGeom prst="homePlate">
            <a:avLst/>
          </a:prstGeom>
          <a:solidFill>
            <a:srgbClr val="E8E8E8"/>
          </a:solidFill>
          <a:ln>
            <a:noFill/>
          </a:ln>
          <a:effectLst>
            <a:outerShdw blurRad="762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5D5D5D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数据管理</a:t>
            </a:r>
            <a:endParaRPr lang="zh-CN" altLang="en-US" dirty="0">
              <a:solidFill>
                <a:srgbClr val="5D5D5D"/>
              </a:solidFill>
              <a:latin typeface="Verdana" pitchFamily="34" charset="0"/>
              <a:cs typeface="Verdana" pitchFamily="34" charset="0"/>
            </a:endParaRPr>
          </a:p>
        </p:txBody>
      </p:sp>
      <p:sp>
        <p:nvSpPr>
          <p:cNvPr id="18" name="五边形 17"/>
          <p:cNvSpPr/>
          <p:nvPr/>
        </p:nvSpPr>
        <p:spPr>
          <a:xfrm>
            <a:off x="-7006" y="1059583"/>
            <a:ext cx="1907704" cy="504056"/>
          </a:xfrm>
          <a:prstGeom prst="homePlate">
            <a:avLst/>
          </a:prstGeom>
          <a:solidFill>
            <a:srgbClr val="5D5D5D"/>
          </a:solidFill>
          <a:ln>
            <a:noFill/>
          </a:ln>
          <a:effectLst>
            <a:outerShdw blurRad="762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E8E8E8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人机交互</a:t>
            </a:r>
            <a:endParaRPr lang="zh-CN" altLang="en-US" dirty="0">
              <a:solidFill>
                <a:srgbClr val="E8E8E8"/>
              </a:solidFill>
              <a:latin typeface="Verdana" pitchFamily="34" charset="0"/>
              <a:cs typeface="Verdana" pitchFamily="34" charset="0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500"/>
          <a:stretch/>
        </p:blipFill>
        <p:spPr>
          <a:xfrm>
            <a:off x="2465385" y="2169453"/>
            <a:ext cx="5995049" cy="2374662"/>
          </a:xfrm>
          <a:prstGeom prst="rect">
            <a:avLst/>
          </a:prstGeom>
        </p:spPr>
      </p:pic>
      <p:sp>
        <p:nvSpPr>
          <p:cNvPr id="11" name="五边形 10"/>
          <p:cNvSpPr/>
          <p:nvPr/>
        </p:nvSpPr>
        <p:spPr>
          <a:xfrm>
            <a:off x="-371" y="3002607"/>
            <a:ext cx="1907704" cy="504056"/>
          </a:xfrm>
          <a:prstGeom prst="homePlate">
            <a:avLst/>
          </a:prstGeom>
          <a:solidFill>
            <a:srgbClr val="E8E8E8"/>
          </a:solidFill>
          <a:ln>
            <a:noFill/>
          </a:ln>
          <a:effectLst>
            <a:outerShdw blurRad="762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5D5D5D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详细顺序图</a:t>
            </a:r>
            <a:endParaRPr lang="zh-CN" altLang="en-US" dirty="0">
              <a:solidFill>
                <a:srgbClr val="5D5D5D"/>
              </a:solidFill>
              <a:latin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5649499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2195736" y="843558"/>
            <a:ext cx="6552728" cy="3960440"/>
          </a:xfrm>
          <a:prstGeom prst="rect">
            <a:avLst/>
          </a:prstGeom>
          <a:solidFill>
            <a:srgbClr val="E8E8E8"/>
          </a:solidFill>
          <a:ln>
            <a:noFill/>
          </a:ln>
          <a:effectLst>
            <a:outerShdw blurRad="114300" dist="101600" dir="2700000" algn="tl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2465386" y="1563638"/>
            <a:ext cx="5995049" cy="2952328"/>
          </a:xfrm>
          <a:prstGeom prst="rect">
            <a:avLst/>
          </a:prstGeom>
          <a:solidFill>
            <a:srgbClr val="5D5D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Verdana" panose="020B0604030504040204" pitchFamily="34" charset="0"/>
              </a:rPr>
              <a:t>3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Verdana" panose="020B0604030504040204" pitchFamily="34" charset="0"/>
              </a:rPr>
              <a:t>. 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Verdana" panose="020B0604030504040204" pitchFamily="34" charset="0"/>
              </a:rPr>
              <a:t>各界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Verdana" panose="020B0604030504040204" pitchFamily="34" charset="0"/>
              </a:rPr>
              <a:t>面元素也继承自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Verdana" panose="020B0604030504040204" pitchFamily="34" charset="0"/>
              </a:rPr>
              <a:t>Component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Verdana" panose="020B0604030504040204" pitchFamily="34" charset="0"/>
              </a:rPr>
              <a:t>类：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267744" y="911211"/>
            <a:ext cx="3600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solidFill>
                  <a:srgbClr val="5D5D5D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人机界面</a:t>
            </a:r>
            <a:r>
              <a:rPr lang="en-US" altLang="zh-CN" sz="3200" dirty="0" smtClean="0">
                <a:solidFill>
                  <a:srgbClr val="5D5D5D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OO</a:t>
            </a:r>
            <a:r>
              <a:rPr lang="zh-CN" altLang="en-US" sz="3200" dirty="0" smtClean="0">
                <a:solidFill>
                  <a:srgbClr val="5D5D5D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设计</a:t>
            </a:r>
            <a:endParaRPr lang="zh-CN" altLang="en-US" sz="3200" dirty="0">
              <a:solidFill>
                <a:srgbClr val="5D5D5D"/>
              </a:solidFill>
              <a:latin typeface="Verdana" pitchFamily="34" charset="0"/>
              <a:cs typeface="Verdana" pitchFamily="34" charset="0"/>
            </a:endParaRPr>
          </a:p>
        </p:txBody>
      </p:sp>
      <p:sp>
        <p:nvSpPr>
          <p:cNvPr id="16" name="五边形 15"/>
          <p:cNvSpPr/>
          <p:nvPr/>
        </p:nvSpPr>
        <p:spPr>
          <a:xfrm>
            <a:off x="-371" y="1689652"/>
            <a:ext cx="1907704" cy="504056"/>
          </a:xfrm>
          <a:prstGeom prst="homePlate">
            <a:avLst/>
          </a:prstGeom>
          <a:solidFill>
            <a:srgbClr val="E8E8E8"/>
          </a:solidFill>
          <a:ln>
            <a:noFill/>
          </a:ln>
          <a:effectLst>
            <a:outerShdw blurRad="762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5D5D5D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控制驱动</a:t>
            </a:r>
            <a:endParaRPr lang="zh-CN" altLang="en-US" dirty="0">
              <a:solidFill>
                <a:srgbClr val="5D5D5D"/>
              </a:solidFill>
              <a:latin typeface="Verdana" pitchFamily="34" charset="0"/>
              <a:cs typeface="Verdana" pitchFamily="34" charset="0"/>
            </a:endParaRPr>
          </a:p>
        </p:txBody>
      </p:sp>
      <p:sp>
        <p:nvSpPr>
          <p:cNvPr id="17" name="五边形 16"/>
          <p:cNvSpPr/>
          <p:nvPr/>
        </p:nvSpPr>
        <p:spPr>
          <a:xfrm>
            <a:off x="-371" y="2319724"/>
            <a:ext cx="1907704" cy="504056"/>
          </a:xfrm>
          <a:prstGeom prst="homePlate">
            <a:avLst/>
          </a:prstGeom>
          <a:solidFill>
            <a:srgbClr val="E8E8E8"/>
          </a:solidFill>
          <a:ln>
            <a:noFill/>
          </a:ln>
          <a:effectLst>
            <a:outerShdw blurRad="762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5D5D5D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数据管理</a:t>
            </a:r>
            <a:endParaRPr lang="zh-CN" altLang="en-US" dirty="0">
              <a:solidFill>
                <a:srgbClr val="5D5D5D"/>
              </a:solidFill>
              <a:latin typeface="Verdana" pitchFamily="34" charset="0"/>
              <a:cs typeface="Verdana" pitchFamily="34" charset="0"/>
            </a:endParaRPr>
          </a:p>
        </p:txBody>
      </p:sp>
      <p:sp>
        <p:nvSpPr>
          <p:cNvPr id="18" name="五边形 17"/>
          <p:cNvSpPr/>
          <p:nvPr/>
        </p:nvSpPr>
        <p:spPr>
          <a:xfrm>
            <a:off x="-7006" y="1059583"/>
            <a:ext cx="1907704" cy="504056"/>
          </a:xfrm>
          <a:prstGeom prst="homePlate">
            <a:avLst/>
          </a:prstGeom>
          <a:solidFill>
            <a:srgbClr val="5D5D5D"/>
          </a:solidFill>
          <a:ln>
            <a:noFill/>
          </a:ln>
          <a:effectLst>
            <a:outerShdw blurRad="762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E8E8E8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人机交互</a:t>
            </a:r>
            <a:endParaRPr lang="zh-CN" altLang="en-US" dirty="0">
              <a:solidFill>
                <a:srgbClr val="E8E8E8"/>
              </a:solidFill>
              <a:latin typeface="Verdana" pitchFamily="34" charset="0"/>
              <a:cs typeface="Verdana" pitchFamily="34" charset="0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1623495"/>
              </p:ext>
            </p:extLst>
          </p:nvPr>
        </p:nvGraphicFramePr>
        <p:xfrm>
          <a:off x="2987824" y="2067694"/>
          <a:ext cx="5039360" cy="1219200"/>
        </p:xfrm>
        <a:graphic>
          <a:graphicData uri="http://schemas.openxmlformats.org/drawingml/2006/table">
            <a:tbl>
              <a:tblPr firstRow="1" firstCol="1" bandRow="1">
                <a:tableStyleId>{91EBBBCC-DAD2-459C-BE2E-F6DE35CF9A28}</a:tableStyleId>
              </a:tblPr>
              <a:tblGrid>
                <a:gridCol w="2519680"/>
                <a:gridCol w="2519680"/>
              </a:tblGrid>
              <a:tr h="0">
                <a:tc gridSpan="2">
                  <a:txBody>
                    <a:bodyPr/>
                    <a:lstStyle/>
                    <a:p>
                      <a:pPr indent="266700"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TextArea(</a:t>
                      </a:r>
                      <a:r>
                        <a:rPr lang="zh-CN" sz="16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文字</a:t>
                      </a:r>
                      <a:r>
                        <a:rPr lang="en-US" sz="16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)</a:t>
                      </a:r>
                      <a:endParaRPr lang="zh-CN" sz="16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0">
                <a:tc gridSpan="2">
                  <a:txBody>
                    <a:bodyPr/>
                    <a:lstStyle/>
                    <a:p>
                      <a:pPr indent="266700" algn="just"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属性</a:t>
                      </a:r>
                      <a:endParaRPr lang="zh-CN" sz="16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indent="266700"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font: int</a:t>
                      </a:r>
                      <a:endParaRPr lang="zh-CN" sz="16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66700" algn="just"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字体</a:t>
                      </a:r>
                      <a:endParaRPr lang="zh-CN" sz="16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indent="266700"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fontSize: int</a:t>
                      </a:r>
                      <a:endParaRPr lang="zh-CN" sz="16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66700" algn="just"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文字大小</a:t>
                      </a:r>
                      <a:endParaRPr lang="zh-CN" sz="16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indent="266700"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fontColor: int</a:t>
                      </a:r>
                      <a:endParaRPr lang="zh-CN" sz="16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66700" algn="just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文字颜色</a:t>
                      </a:r>
                      <a:endParaRPr lang="zh-CN" sz="16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1830363"/>
              </p:ext>
            </p:extLst>
          </p:nvPr>
        </p:nvGraphicFramePr>
        <p:xfrm>
          <a:off x="2987824" y="3363838"/>
          <a:ext cx="5039360" cy="975360"/>
        </p:xfrm>
        <a:graphic>
          <a:graphicData uri="http://schemas.openxmlformats.org/drawingml/2006/table">
            <a:tbl>
              <a:tblPr firstRow="1" firstCol="1" bandRow="1">
                <a:tableStyleId>{91EBBBCC-DAD2-459C-BE2E-F6DE35CF9A28}</a:tableStyleId>
              </a:tblPr>
              <a:tblGrid>
                <a:gridCol w="2519680"/>
                <a:gridCol w="2519680"/>
              </a:tblGrid>
              <a:tr h="0">
                <a:tc gridSpan="2">
                  <a:txBody>
                    <a:bodyPr/>
                    <a:lstStyle/>
                    <a:p>
                      <a:pPr indent="266700"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Button(</a:t>
                      </a:r>
                      <a:r>
                        <a:rPr lang="zh-CN" sz="16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按钮</a:t>
                      </a:r>
                      <a:r>
                        <a:rPr lang="en-US" sz="16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)</a:t>
                      </a:r>
                      <a:endParaRPr lang="zh-CN" sz="16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0">
                <a:tc gridSpan="2">
                  <a:txBody>
                    <a:bodyPr/>
                    <a:lstStyle/>
                    <a:p>
                      <a:pPr indent="266700" algn="just"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属性</a:t>
                      </a:r>
                      <a:endParaRPr lang="zh-CN" sz="16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indent="266700"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picSource: string</a:t>
                      </a:r>
                      <a:endParaRPr lang="zh-CN" sz="16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66700" algn="just"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图片资源</a:t>
                      </a:r>
                      <a:r>
                        <a:rPr lang="en-US" sz="16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url</a:t>
                      </a:r>
                      <a:endParaRPr lang="zh-CN" sz="16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indent="266700"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text: string</a:t>
                      </a:r>
                      <a:endParaRPr lang="zh-CN" sz="16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66700" algn="just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按钮标识</a:t>
                      </a:r>
                      <a:endParaRPr lang="zh-CN" sz="16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11" name="五边形 10"/>
          <p:cNvSpPr/>
          <p:nvPr/>
        </p:nvSpPr>
        <p:spPr>
          <a:xfrm>
            <a:off x="-371" y="3002607"/>
            <a:ext cx="1907704" cy="504056"/>
          </a:xfrm>
          <a:prstGeom prst="homePlate">
            <a:avLst/>
          </a:prstGeom>
          <a:solidFill>
            <a:srgbClr val="E8E8E8"/>
          </a:solidFill>
          <a:ln>
            <a:noFill/>
          </a:ln>
          <a:effectLst>
            <a:outerShdw blurRad="762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5D5D5D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详细顺序图</a:t>
            </a:r>
            <a:endParaRPr lang="zh-CN" altLang="en-US" dirty="0">
              <a:solidFill>
                <a:srgbClr val="5D5D5D"/>
              </a:solidFill>
              <a:latin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087560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2195736" y="843558"/>
            <a:ext cx="6552728" cy="3960440"/>
          </a:xfrm>
          <a:prstGeom prst="rect">
            <a:avLst/>
          </a:prstGeom>
          <a:solidFill>
            <a:srgbClr val="E8E8E8"/>
          </a:solidFill>
          <a:ln>
            <a:noFill/>
          </a:ln>
          <a:effectLst>
            <a:outerShdw blurRad="114300" dist="101600" dir="2700000" algn="tl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2465386" y="1563638"/>
            <a:ext cx="5995049" cy="2952328"/>
          </a:xfrm>
          <a:prstGeom prst="rect">
            <a:avLst/>
          </a:prstGeom>
          <a:solidFill>
            <a:srgbClr val="5D5D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Verdana" panose="020B0604030504040204" pitchFamily="34" charset="0"/>
              </a:rPr>
              <a:t>3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Verdana" panose="020B0604030504040204" pitchFamily="34" charset="0"/>
              </a:rPr>
              <a:t>. 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Verdana" panose="020B0604030504040204" pitchFamily="34" charset="0"/>
              </a:rPr>
              <a:t>各界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Verdana" panose="020B0604030504040204" pitchFamily="34" charset="0"/>
              </a:rPr>
              <a:t>面元素也继承自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Verdana" panose="020B0604030504040204" pitchFamily="34" charset="0"/>
              </a:rPr>
              <a:t>Component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Verdana" panose="020B0604030504040204" pitchFamily="34" charset="0"/>
              </a:rPr>
              <a:t>类：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267744" y="911211"/>
            <a:ext cx="3600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solidFill>
                  <a:srgbClr val="5D5D5D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人机界面</a:t>
            </a:r>
            <a:r>
              <a:rPr lang="en-US" altLang="zh-CN" sz="3200" dirty="0" smtClean="0">
                <a:solidFill>
                  <a:srgbClr val="5D5D5D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OO</a:t>
            </a:r>
            <a:r>
              <a:rPr lang="zh-CN" altLang="en-US" sz="3200" dirty="0" smtClean="0">
                <a:solidFill>
                  <a:srgbClr val="5D5D5D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设计</a:t>
            </a:r>
            <a:endParaRPr lang="zh-CN" altLang="en-US" sz="3200" dirty="0">
              <a:solidFill>
                <a:srgbClr val="5D5D5D"/>
              </a:solidFill>
              <a:latin typeface="Verdana" pitchFamily="34" charset="0"/>
              <a:cs typeface="Verdana" pitchFamily="34" charset="0"/>
            </a:endParaRPr>
          </a:p>
        </p:txBody>
      </p:sp>
      <p:sp>
        <p:nvSpPr>
          <p:cNvPr id="16" name="五边形 15"/>
          <p:cNvSpPr/>
          <p:nvPr/>
        </p:nvSpPr>
        <p:spPr>
          <a:xfrm>
            <a:off x="-371" y="1689652"/>
            <a:ext cx="1907704" cy="504056"/>
          </a:xfrm>
          <a:prstGeom prst="homePlate">
            <a:avLst/>
          </a:prstGeom>
          <a:solidFill>
            <a:srgbClr val="E8E8E8"/>
          </a:solidFill>
          <a:ln>
            <a:noFill/>
          </a:ln>
          <a:effectLst>
            <a:outerShdw blurRad="762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5D5D5D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控制驱动</a:t>
            </a:r>
            <a:endParaRPr lang="zh-CN" altLang="en-US" dirty="0">
              <a:solidFill>
                <a:srgbClr val="5D5D5D"/>
              </a:solidFill>
              <a:latin typeface="Verdana" pitchFamily="34" charset="0"/>
              <a:cs typeface="Verdana" pitchFamily="34" charset="0"/>
            </a:endParaRPr>
          </a:p>
        </p:txBody>
      </p:sp>
      <p:sp>
        <p:nvSpPr>
          <p:cNvPr id="17" name="五边形 16"/>
          <p:cNvSpPr/>
          <p:nvPr/>
        </p:nvSpPr>
        <p:spPr>
          <a:xfrm>
            <a:off x="-371" y="2319724"/>
            <a:ext cx="1907704" cy="504056"/>
          </a:xfrm>
          <a:prstGeom prst="homePlate">
            <a:avLst/>
          </a:prstGeom>
          <a:solidFill>
            <a:srgbClr val="E8E8E8"/>
          </a:solidFill>
          <a:ln>
            <a:noFill/>
          </a:ln>
          <a:effectLst>
            <a:outerShdw blurRad="762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5D5D5D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数据管理</a:t>
            </a:r>
            <a:endParaRPr lang="zh-CN" altLang="en-US" dirty="0">
              <a:solidFill>
                <a:srgbClr val="5D5D5D"/>
              </a:solidFill>
              <a:latin typeface="Verdana" pitchFamily="34" charset="0"/>
              <a:cs typeface="Verdana" pitchFamily="34" charset="0"/>
            </a:endParaRPr>
          </a:p>
        </p:txBody>
      </p:sp>
      <p:sp>
        <p:nvSpPr>
          <p:cNvPr id="18" name="五边形 17"/>
          <p:cNvSpPr/>
          <p:nvPr/>
        </p:nvSpPr>
        <p:spPr>
          <a:xfrm>
            <a:off x="-7006" y="1059583"/>
            <a:ext cx="1907704" cy="504056"/>
          </a:xfrm>
          <a:prstGeom prst="homePlate">
            <a:avLst/>
          </a:prstGeom>
          <a:solidFill>
            <a:srgbClr val="5D5D5D"/>
          </a:solidFill>
          <a:ln>
            <a:noFill/>
          </a:ln>
          <a:effectLst>
            <a:outerShdw blurRad="762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E8E8E8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人机交互</a:t>
            </a:r>
            <a:endParaRPr lang="zh-CN" altLang="en-US" dirty="0">
              <a:solidFill>
                <a:srgbClr val="E8E8E8"/>
              </a:solidFill>
              <a:latin typeface="Verdana" pitchFamily="34" charset="0"/>
              <a:cs typeface="Verdana" pitchFamily="34" charset="0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8869831"/>
              </p:ext>
            </p:extLst>
          </p:nvPr>
        </p:nvGraphicFramePr>
        <p:xfrm>
          <a:off x="2987824" y="2189959"/>
          <a:ext cx="5039360" cy="731520"/>
        </p:xfrm>
        <a:graphic>
          <a:graphicData uri="http://schemas.openxmlformats.org/drawingml/2006/table">
            <a:tbl>
              <a:tblPr firstRow="1" firstCol="1" bandRow="1">
                <a:tableStyleId>{91EBBBCC-DAD2-459C-BE2E-F6DE35CF9A28}</a:tableStyleId>
              </a:tblPr>
              <a:tblGrid>
                <a:gridCol w="2519680"/>
                <a:gridCol w="2519680"/>
              </a:tblGrid>
              <a:tr h="0">
                <a:tc gridSpan="2">
                  <a:txBody>
                    <a:bodyPr/>
                    <a:lstStyle/>
                    <a:p>
                      <a:pPr indent="266700" algn="just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Picture(</a:t>
                      </a:r>
                      <a:r>
                        <a:rPr lang="zh-CN" sz="16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图片</a:t>
                      </a:r>
                      <a:r>
                        <a:rPr lang="en-US" sz="16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)</a:t>
                      </a:r>
                      <a:endParaRPr lang="zh-CN" sz="16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0">
                <a:tc gridSpan="2">
                  <a:txBody>
                    <a:bodyPr/>
                    <a:lstStyle/>
                    <a:p>
                      <a:pPr indent="266700" algn="just"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属性</a:t>
                      </a:r>
                      <a:endParaRPr lang="zh-CN" sz="16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indent="266700" algn="just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source: string</a:t>
                      </a:r>
                      <a:endParaRPr lang="zh-CN" sz="16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66700" algn="just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图片资源</a:t>
                      </a:r>
                      <a:r>
                        <a:rPr lang="en-US" sz="1600" kern="100" dirty="0" err="1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url</a:t>
                      </a:r>
                      <a:endParaRPr lang="zh-CN" sz="16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1304907"/>
              </p:ext>
            </p:extLst>
          </p:nvPr>
        </p:nvGraphicFramePr>
        <p:xfrm>
          <a:off x="2987824" y="3219822"/>
          <a:ext cx="5039360" cy="731520"/>
        </p:xfrm>
        <a:graphic>
          <a:graphicData uri="http://schemas.openxmlformats.org/drawingml/2006/table">
            <a:tbl>
              <a:tblPr firstRow="1" firstCol="1" bandRow="1">
                <a:tableStyleId>{91EBBBCC-DAD2-459C-BE2E-F6DE35CF9A28}</a:tableStyleId>
              </a:tblPr>
              <a:tblGrid>
                <a:gridCol w="2519680"/>
                <a:gridCol w="2519680"/>
              </a:tblGrid>
              <a:tr h="0">
                <a:tc gridSpan="2">
                  <a:txBody>
                    <a:bodyPr/>
                    <a:lstStyle/>
                    <a:p>
                      <a:pPr indent="266700"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InputField(</a:t>
                      </a:r>
                      <a:r>
                        <a:rPr lang="zh-CN" sz="16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输入框</a:t>
                      </a:r>
                      <a:r>
                        <a:rPr lang="en-US" sz="16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)</a:t>
                      </a:r>
                      <a:endParaRPr lang="zh-CN" sz="16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0">
                <a:tc gridSpan="2">
                  <a:txBody>
                    <a:bodyPr/>
                    <a:lstStyle/>
                    <a:p>
                      <a:pPr indent="266700" algn="just"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属性</a:t>
                      </a:r>
                      <a:endParaRPr lang="zh-CN" sz="16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indent="266700"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text: string</a:t>
                      </a:r>
                      <a:endParaRPr lang="zh-CN" sz="16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66700" algn="just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输入框提示</a:t>
                      </a:r>
                      <a:endParaRPr lang="zh-CN" sz="16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11" name="五边形 10"/>
          <p:cNvSpPr/>
          <p:nvPr/>
        </p:nvSpPr>
        <p:spPr>
          <a:xfrm>
            <a:off x="-371" y="3002607"/>
            <a:ext cx="1907704" cy="504056"/>
          </a:xfrm>
          <a:prstGeom prst="homePlate">
            <a:avLst/>
          </a:prstGeom>
          <a:solidFill>
            <a:srgbClr val="E8E8E8"/>
          </a:solidFill>
          <a:ln>
            <a:noFill/>
          </a:ln>
          <a:effectLst>
            <a:outerShdw blurRad="762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5D5D5D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详细顺序图</a:t>
            </a:r>
            <a:endParaRPr lang="zh-CN" altLang="en-US" dirty="0">
              <a:solidFill>
                <a:srgbClr val="5D5D5D"/>
              </a:solidFill>
              <a:latin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9036831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2195736" y="843558"/>
            <a:ext cx="6552728" cy="3960440"/>
          </a:xfrm>
          <a:prstGeom prst="rect">
            <a:avLst/>
          </a:prstGeom>
          <a:solidFill>
            <a:srgbClr val="E8E8E8"/>
          </a:solidFill>
          <a:ln>
            <a:noFill/>
          </a:ln>
          <a:effectLst>
            <a:outerShdw blurRad="114300" dist="101600" dir="2700000" algn="tl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2465386" y="1563638"/>
            <a:ext cx="5995049" cy="2952328"/>
          </a:xfrm>
          <a:prstGeom prst="rect">
            <a:avLst/>
          </a:prstGeom>
          <a:solidFill>
            <a:srgbClr val="5D5D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Verdana" panose="020B0604030504040204" pitchFamily="34" charset="0"/>
              </a:rPr>
              <a:t>这些部件与窗口对象类形成聚合关系：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267744" y="911211"/>
            <a:ext cx="3600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solidFill>
                  <a:srgbClr val="5D5D5D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人机界面</a:t>
            </a:r>
            <a:r>
              <a:rPr lang="en-US" altLang="zh-CN" sz="3200" dirty="0" smtClean="0">
                <a:solidFill>
                  <a:srgbClr val="5D5D5D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OO</a:t>
            </a:r>
            <a:r>
              <a:rPr lang="zh-CN" altLang="en-US" sz="3200" dirty="0" smtClean="0">
                <a:solidFill>
                  <a:srgbClr val="5D5D5D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设计</a:t>
            </a:r>
            <a:endParaRPr lang="zh-CN" altLang="en-US" sz="3200" dirty="0">
              <a:solidFill>
                <a:srgbClr val="5D5D5D"/>
              </a:solidFill>
              <a:latin typeface="Verdana" pitchFamily="34" charset="0"/>
              <a:cs typeface="Verdana" pitchFamily="34" charset="0"/>
            </a:endParaRPr>
          </a:p>
        </p:txBody>
      </p:sp>
      <p:sp>
        <p:nvSpPr>
          <p:cNvPr id="16" name="五边形 15"/>
          <p:cNvSpPr/>
          <p:nvPr/>
        </p:nvSpPr>
        <p:spPr>
          <a:xfrm>
            <a:off x="-371" y="1689652"/>
            <a:ext cx="1907704" cy="504056"/>
          </a:xfrm>
          <a:prstGeom prst="homePlate">
            <a:avLst/>
          </a:prstGeom>
          <a:solidFill>
            <a:srgbClr val="E8E8E8"/>
          </a:solidFill>
          <a:ln>
            <a:noFill/>
          </a:ln>
          <a:effectLst>
            <a:outerShdw blurRad="762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5D5D5D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控制驱动</a:t>
            </a:r>
            <a:endParaRPr lang="zh-CN" altLang="en-US" dirty="0">
              <a:solidFill>
                <a:srgbClr val="5D5D5D"/>
              </a:solidFill>
              <a:latin typeface="Verdana" pitchFamily="34" charset="0"/>
              <a:cs typeface="Verdana" pitchFamily="34" charset="0"/>
            </a:endParaRPr>
          </a:p>
        </p:txBody>
      </p:sp>
      <p:sp>
        <p:nvSpPr>
          <p:cNvPr id="17" name="五边形 16"/>
          <p:cNvSpPr/>
          <p:nvPr/>
        </p:nvSpPr>
        <p:spPr>
          <a:xfrm>
            <a:off x="-371" y="2319724"/>
            <a:ext cx="1907704" cy="504056"/>
          </a:xfrm>
          <a:prstGeom prst="homePlate">
            <a:avLst/>
          </a:prstGeom>
          <a:solidFill>
            <a:srgbClr val="E8E8E8"/>
          </a:solidFill>
          <a:ln>
            <a:noFill/>
          </a:ln>
          <a:effectLst>
            <a:outerShdw blurRad="762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5D5D5D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数据管理</a:t>
            </a:r>
            <a:endParaRPr lang="zh-CN" altLang="en-US" dirty="0">
              <a:solidFill>
                <a:srgbClr val="5D5D5D"/>
              </a:solidFill>
              <a:latin typeface="Verdana" pitchFamily="34" charset="0"/>
              <a:cs typeface="Verdana" pitchFamily="34" charset="0"/>
            </a:endParaRPr>
          </a:p>
        </p:txBody>
      </p:sp>
      <p:sp>
        <p:nvSpPr>
          <p:cNvPr id="18" name="五边形 17"/>
          <p:cNvSpPr/>
          <p:nvPr/>
        </p:nvSpPr>
        <p:spPr>
          <a:xfrm>
            <a:off x="-7006" y="1059583"/>
            <a:ext cx="1907704" cy="504056"/>
          </a:xfrm>
          <a:prstGeom prst="homePlate">
            <a:avLst/>
          </a:prstGeom>
          <a:solidFill>
            <a:srgbClr val="5D5D5D"/>
          </a:solidFill>
          <a:ln>
            <a:noFill/>
          </a:ln>
          <a:effectLst>
            <a:outerShdw blurRad="762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E8E8E8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人机交互</a:t>
            </a:r>
            <a:endParaRPr lang="zh-CN" altLang="en-US" dirty="0">
              <a:solidFill>
                <a:srgbClr val="E8E8E8"/>
              </a:solidFill>
              <a:latin typeface="Verdana" pitchFamily="34" charset="0"/>
              <a:cs typeface="Verdana" pitchFamily="34" charset="0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2627784" y="2067694"/>
            <a:ext cx="9144000" cy="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149" b="16562"/>
          <a:stretch/>
        </p:blipFill>
        <p:spPr>
          <a:xfrm>
            <a:off x="3428938" y="2060717"/>
            <a:ext cx="3735350" cy="2527257"/>
          </a:xfrm>
          <a:prstGeom prst="rect">
            <a:avLst/>
          </a:prstGeom>
        </p:spPr>
      </p:pic>
      <p:sp>
        <p:nvSpPr>
          <p:cNvPr id="12" name="五边形 11"/>
          <p:cNvSpPr/>
          <p:nvPr/>
        </p:nvSpPr>
        <p:spPr>
          <a:xfrm>
            <a:off x="-371" y="3003798"/>
            <a:ext cx="1907704" cy="504056"/>
          </a:xfrm>
          <a:prstGeom prst="homePlate">
            <a:avLst/>
          </a:prstGeom>
          <a:solidFill>
            <a:srgbClr val="E8E8E8"/>
          </a:solidFill>
          <a:ln>
            <a:noFill/>
          </a:ln>
          <a:effectLst>
            <a:outerShdw blurRad="762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5D5D5D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详细</a:t>
            </a:r>
            <a:r>
              <a:rPr lang="zh-CN" altLang="en-US" dirty="0">
                <a:solidFill>
                  <a:srgbClr val="5D5D5D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顺序</a:t>
            </a:r>
            <a:r>
              <a:rPr lang="zh-CN" altLang="en-US" dirty="0" smtClean="0">
                <a:solidFill>
                  <a:srgbClr val="5D5D5D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图</a:t>
            </a:r>
            <a:endParaRPr lang="zh-CN" altLang="en-US" dirty="0">
              <a:solidFill>
                <a:srgbClr val="5D5D5D"/>
              </a:solidFill>
              <a:latin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1082145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2195736" y="843558"/>
            <a:ext cx="6552728" cy="3960440"/>
          </a:xfrm>
          <a:prstGeom prst="rect">
            <a:avLst/>
          </a:prstGeom>
          <a:solidFill>
            <a:srgbClr val="E8E8E8"/>
          </a:solidFill>
          <a:ln>
            <a:noFill/>
          </a:ln>
          <a:effectLst>
            <a:outerShdw blurRad="114300" dist="101600" dir="2700000" algn="tl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2465386" y="1563638"/>
            <a:ext cx="5995049" cy="2952328"/>
          </a:xfrm>
          <a:prstGeom prst="rect">
            <a:avLst/>
          </a:prstGeom>
          <a:solidFill>
            <a:srgbClr val="5D5D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Verdana" panose="020B0604030504040204" pitchFamily="34" charset="0"/>
              </a:rPr>
              <a:t>这些部件与窗口对象类形成聚合关系：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267744" y="911211"/>
            <a:ext cx="3600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solidFill>
                  <a:srgbClr val="5D5D5D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人机界面</a:t>
            </a:r>
            <a:r>
              <a:rPr lang="en-US" altLang="zh-CN" sz="3200" dirty="0" smtClean="0">
                <a:solidFill>
                  <a:srgbClr val="5D5D5D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OO</a:t>
            </a:r>
            <a:r>
              <a:rPr lang="zh-CN" altLang="en-US" sz="3200" dirty="0" smtClean="0">
                <a:solidFill>
                  <a:srgbClr val="5D5D5D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设计</a:t>
            </a:r>
            <a:endParaRPr lang="zh-CN" altLang="en-US" sz="3200" dirty="0">
              <a:solidFill>
                <a:srgbClr val="5D5D5D"/>
              </a:solidFill>
              <a:latin typeface="Verdana" pitchFamily="34" charset="0"/>
              <a:cs typeface="Verdana" pitchFamily="34" charset="0"/>
            </a:endParaRPr>
          </a:p>
        </p:txBody>
      </p:sp>
      <p:sp>
        <p:nvSpPr>
          <p:cNvPr id="16" name="五边形 15"/>
          <p:cNvSpPr/>
          <p:nvPr/>
        </p:nvSpPr>
        <p:spPr>
          <a:xfrm>
            <a:off x="-371" y="1689652"/>
            <a:ext cx="1907704" cy="504056"/>
          </a:xfrm>
          <a:prstGeom prst="homePlate">
            <a:avLst/>
          </a:prstGeom>
          <a:solidFill>
            <a:srgbClr val="E8E8E8"/>
          </a:solidFill>
          <a:ln>
            <a:noFill/>
          </a:ln>
          <a:effectLst>
            <a:outerShdw blurRad="762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5D5D5D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控制驱动</a:t>
            </a:r>
            <a:endParaRPr lang="zh-CN" altLang="en-US" dirty="0">
              <a:solidFill>
                <a:srgbClr val="5D5D5D"/>
              </a:solidFill>
              <a:latin typeface="Verdana" pitchFamily="34" charset="0"/>
              <a:cs typeface="Verdana" pitchFamily="34" charset="0"/>
            </a:endParaRPr>
          </a:p>
        </p:txBody>
      </p:sp>
      <p:sp>
        <p:nvSpPr>
          <p:cNvPr id="17" name="五边形 16"/>
          <p:cNvSpPr/>
          <p:nvPr/>
        </p:nvSpPr>
        <p:spPr>
          <a:xfrm>
            <a:off x="-371" y="2319724"/>
            <a:ext cx="1907704" cy="504056"/>
          </a:xfrm>
          <a:prstGeom prst="homePlate">
            <a:avLst/>
          </a:prstGeom>
          <a:solidFill>
            <a:srgbClr val="E8E8E8"/>
          </a:solidFill>
          <a:ln>
            <a:noFill/>
          </a:ln>
          <a:effectLst>
            <a:outerShdw blurRad="762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5D5D5D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数据管理</a:t>
            </a:r>
            <a:endParaRPr lang="zh-CN" altLang="en-US" dirty="0">
              <a:solidFill>
                <a:srgbClr val="5D5D5D"/>
              </a:solidFill>
              <a:latin typeface="Verdana" pitchFamily="34" charset="0"/>
              <a:cs typeface="Verdana" pitchFamily="34" charset="0"/>
            </a:endParaRPr>
          </a:p>
        </p:txBody>
      </p:sp>
      <p:sp>
        <p:nvSpPr>
          <p:cNvPr id="18" name="五边形 17"/>
          <p:cNvSpPr/>
          <p:nvPr/>
        </p:nvSpPr>
        <p:spPr>
          <a:xfrm>
            <a:off x="-7006" y="1059583"/>
            <a:ext cx="1907704" cy="504056"/>
          </a:xfrm>
          <a:prstGeom prst="homePlate">
            <a:avLst/>
          </a:prstGeom>
          <a:solidFill>
            <a:srgbClr val="5D5D5D"/>
          </a:solidFill>
          <a:ln>
            <a:noFill/>
          </a:ln>
          <a:effectLst>
            <a:outerShdw blurRad="762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E8E8E8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人机交互</a:t>
            </a:r>
            <a:endParaRPr lang="zh-CN" altLang="en-US" dirty="0">
              <a:solidFill>
                <a:srgbClr val="E8E8E8"/>
              </a:solidFill>
              <a:latin typeface="Verdana" pitchFamily="34" charset="0"/>
              <a:cs typeface="Verdana" pitchFamily="34" charset="0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2627784" y="2067694"/>
            <a:ext cx="9144000" cy="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3270293" y="2933212"/>
            <a:ext cx="9326969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87" t="40490"/>
          <a:stretch/>
        </p:blipFill>
        <p:spPr>
          <a:xfrm>
            <a:off x="2730902" y="2135347"/>
            <a:ext cx="5586903" cy="2237859"/>
          </a:xfrm>
          <a:prstGeom prst="rect">
            <a:avLst/>
          </a:prstGeom>
        </p:spPr>
      </p:pic>
      <p:sp>
        <p:nvSpPr>
          <p:cNvPr id="14" name="五边形 13"/>
          <p:cNvSpPr/>
          <p:nvPr/>
        </p:nvSpPr>
        <p:spPr>
          <a:xfrm>
            <a:off x="-371" y="3002607"/>
            <a:ext cx="1907704" cy="504056"/>
          </a:xfrm>
          <a:prstGeom prst="homePlate">
            <a:avLst/>
          </a:prstGeom>
          <a:solidFill>
            <a:srgbClr val="E8E8E8"/>
          </a:solidFill>
          <a:ln>
            <a:noFill/>
          </a:ln>
          <a:effectLst>
            <a:outerShdw blurRad="762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5D5D5D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详细顺序图</a:t>
            </a:r>
            <a:endParaRPr lang="zh-CN" altLang="en-US" dirty="0">
              <a:solidFill>
                <a:srgbClr val="5D5D5D"/>
              </a:solidFill>
              <a:latin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5038690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五边形 15"/>
          <p:cNvSpPr/>
          <p:nvPr/>
        </p:nvSpPr>
        <p:spPr>
          <a:xfrm>
            <a:off x="-371" y="941266"/>
            <a:ext cx="1907704" cy="504056"/>
          </a:xfrm>
          <a:prstGeom prst="homePlate">
            <a:avLst/>
          </a:prstGeom>
          <a:solidFill>
            <a:srgbClr val="E8E8E8"/>
          </a:solidFill>
          <a:ln>
            <a:noFill/>
          </a:ln>
          <a:effectLst>
            <a:outerShdw blurRad="762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5D5D5D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人机交互</a:t>
            </a:r>
            <a:endParaRPr lang="zh-CN" altLang="en-US" dirty="0">
              <a:solidFill>
                <a:srgbClr val="5D5D5D"/>
              </a:solidFill>
              <a:latin typeface="Verdana" pitchFamily="34" charset="0"/>
              <a:cs typeface="Verdana" pitchFamily="34" charset="0"/>
            </a:endParaRPr>
          </a:p>
        </p:txBody>
      </p:sp>
      <p:sp>
        <p:nvSpPr>
          <p:cNvPr id="17" name="五边形 16"/>
          <p:cNvSpPr/>
          <p:nvPr/>
        </p:nvSpPr>
        <p:spPr>
          <a:xfrm>
            <a:off x="-371" y="2319724"/>
            <a:ext cx="1907704" cy="504056"/>
          </a:xfrm>
          <a:prstGeom prst="homePlate">
            <a:avLst/>
          </a:prstGeom>
          <a:solidFill>
            <a:srgbClr val="E8E8E8"/>
          </a:solidFill>
          <a:ln>
            <a:noFill/>
          </a:ln>
          <a:effectLst>
            <a:outerShdw blurRad="762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5D5D5D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数据管理</a:t>
            </a:r>
            <a:endParaRPr lang="zh-CN" altLang="en-US" dirty="0">
              <a:solidFill>
                <a:srgbClr val="5D5D5D"/>
              </a:solidFill>
              <a:latin typeface="Verdana" pitchFamily="34" charset="0"/>
              <a:cs typeface="Verdana" pitchFamily="34" charset="0"/>
            </a:endParaRPr>
          </a:p>
        </p:txBody>
      </p:sp>
      <p:sp>
        <p:nvSpPr>
          <p:cNvPr id="18" name="五边形 17"/>
          <p:cNvSpPr/>
          <p:nvPr/>
        </p:nvSpPr>
        <p:spPr>
          <a:xfrm>
            <a:off x="-371" y="1617647"/>
            <a:ext cx="1907704" cy="504056"/>
          </a:xfrm>
          <a:prstGeom prst="homePlate">
            <a:avLst/>
          </a:prstGeom>
          <a:solidFill>
            <a:srgbClr val="5D5D5D"/>
          </a:solidFill>
          <a:ln>
            <a:noFill/>
          </a:ln>
          <a:effectLst>
            <a:outerShdw blurRad="762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E8E8E8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控制驱动</a:t>
            </a:r>
            <a:endParaRPr lang="zh-CN" altLang="en-US" dirty="0">
              <a:solidFill>
                <a:srgbClr val="E8E8E8"/>
              </a:solidFill>
              <a:latin typeface="Verdana" pitchFamily="34" charset="0"/>
              <a:cs typeface="Verdana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1760" y="865475"/>
            <a:ext cx="5855983" cy="37855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五边形 5"/>
          <p:cNvSpPr/>
          <p:nvPr/>
        </p:nvSpPr>
        <p:spPr>
          <a:xfrm>
            <a:off x="-371" y="3002607"/>
            <a:ext cx="1907704" cy="504056"/>
          </a:xfrm>
          <a:prstGeom prst="homePlate">
            <a:avLst/>
          </a:prstGeom>
          <a:solidFill>
            <a:srgbClr val="E8E8E8"/>
          </a:solidFill>
          <a:ln>
            <a:noFill/>
          </a:ln>
          <a:effectLst>
            <a:outerShdw blurRad="762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5D5D5D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详细顺序图</a:t>
            </a:r>
            <a:endParaRPr lang="zh-CN" altLang="en-US" dirty="0">
              <a:solidFill>
                <a:srgbClr val="5D5D5D"/>
              </a:solidFill>
              <a:latin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4684205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五边形 15"/>
          <p:cNvSpPr/>
          <p:nvPr/>
        </p:nvSpPr>
        <p:spPr>
          <a:xfrm>
            <a:off x="-371" y="941266"/>
            <a:ext cx="1907704" cy="504056"/>
          </a:xfrm>
          <a:prstGeom prst="homePlate">
            <a:avLst/>
          </a:prstGeom>
          <a:solidFill>
            <a:srgbClr val="E8E8E8"/>
          </a:solidFill>
          <a:ln>
            <a:noFill/>
          </a:ln>
          <a:effectLst>
            <a:outerShdw blurRad="762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5D5D5D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人机交互</a:t>
            </a:r>
            <a:endParaRPr lang="zh-CN" altLang="en-US" dirty="0">
              <a:solidFill>
                <a:srgbClr val="5D5D5D"/>
              </a:solidFill>
              <a:latin typeface="Verdana" pitchFamily="34" charset="0"/>
              <a:cs typeface="Verdana" pitchFamily="34" charset="0"/>
            </a:endParaRPr>
          </a:p>
        </p:txBody>
      </p:sp>
      <p:sp>
        <p:nvSpPr>
          <p:cNvPr id="17" name="五边形 16"/>
          <p:cNvSpPr/>
          <p:nvPr/>
        </p:nvSpPr>
        <p:spPr>
          <a:xfrm>
            <a:off x="-371" y="2319724"/>
            <a:ext cx="1907704" cy="504056"/>
          </a:xfrm>
          <a:prstGeom prst="homePlate">
            <a:avLst/>
          </a:prstGeom>
          <a:solidFill>
            <a:srgbClr val="E8E8E8"/>
          </a:solidFill>
          <a:ln>
            <a:noFill/>
          </a:ln>
          <a:effectLst>
            <a:outerShdw blurRad="762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5D5D5D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数据管理</a:t>
            </a:r>
            <a:endParaRPr lang="zh-CN" altLang="en-US" dirty="0">
              <a:solidFill>
                <a:srgbClr val="5D5D5D"/>
              </a:solidFill>
              <a:latin typeface="Verdana" pitchFamily="34" charset="0"/>
              <a:cs typeface="Verdana" pitchFamily="34" charset="0"/>
            </a:endParaRPr>
          </a:p>
        </p:txBody>
      </p:sp>
      <p:sp>
        <p:nvSpPr>
          <p:cNvPr id="18" name="五边形 17"/>
          <p:cNvSpPr/>
          <p:nvPr/>
        </p:nvSpPr>
        <p:spPr>
          <a:xfrm>
            <a:off x="-371" y="1617647"/>
            <a:ext cx="1907704" cy="504056"/>
          </a:xfrm>
          <a:prstGeom prst="homePlate">
            <a:avLst/>
          </a:prstGeom>
          <a:solidFill>
            <a:srgbClr val="5D5D5D"/>
          </a:solidFill>
          <a:ln>
            <a:noFill/>
          </a:ln>
          <a:effectLst>
            <a:outerShdw blurRad="762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E8E8E8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控制驱动</a:t>
            </a:r>
            <a:endParaRPr lang="zh-CN" altLang="en-US" dirty="0">
              <a:solidFill>
                <a:srgbClr val="E8E8E8"/>
              </a:solidFill>
              <a:latin typeface="Verdana" pitchFamily="34" charset="0"/>
              <a:cs typeface="Verdana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8080" y="699542"/>
            <a:ext cx="7455920" cy="40746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五边形 5"/>
          <p:cNvSpPr/>
          <p:nvPr/>
        </p:nvSpPr>
        <p:spPr>
          <a:xfrm>
            <a:off x="-371" y="3002607"/>
            <a:ext cx="1907704" cy="504056"/>
          </a:xfrm>
          <a:prstGeom prst="homePlate">
            <a:avLst/>
          </a:prstGeom>
          <a:solidFill>
            <a:srgbClr val="E8E8E8"/>
          </a:solidFill>
          <a:ln>
            <a:noFill/>
          </a:ln>
          <a:effectLst>
            <a:outerShdw blurRad="762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5D5D5D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详细顺序图</a:t>
            </a:r>
            <a:endParaRPr lang="zh-CN" altLang="en-US" dirty="0">
              <a:solidFill>
                <a:srgbClr val="5D5D5D"/>
              </a:solidFill>
              <a:latin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8623102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4788028" y="3363841"/>
            <a:ext cx="4356351" cy="1152128"/>
            <a:chOff x="6084168" y="3780445"/>
            <a:chExt cx="3060207" cy="735521"/>
          </a:xfrm>
        </p:grpSpPr>
        <p:grpSp>
          <p:nvGrpSpPr>
            <p:cNvPr id="2" name="组合 1"/>
            <p:cNvGrpSpPr/>
            <p:nvPr/>
          </p:nvGrpSpPr>
          <p:grpSpPr>
            <a:xfrm>
              <a:off x="6084168" y="3780445"/>
              <a:ext cx="3060207" cy="735521"/>
              <a:chOff x="6084168" y="3780445"/>
              <a:chExt cx="3060207" cy="735521"/>
            </a:xfrm>
          </p:grpSpPr>
          <p:sp>
            <p:nvSpPr>
              <p:cNvPr id="3" name="五边形 2"/>
              <p:cNvSpPr/>
              <p:nvPr/>
            </p:nvSpPr>
            <p:spPr>
              <a:xfrm flipH="1">
                <a:off x="6660232" y="4155926"/>
                <a:ext cx="2484143" cy="360040"/>
              </a:xfrm>
              <a:prstGeom prst="homePlate">
                <a:avLst/>
              </a:prstGeom>
              <a:solidFill>
                <a:srgbClr val="5D5D5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" name="五边形 3"/>
              <p:cNvSpPr/>
              <p:nvPr/>
            </p:nvSpPr>
            <p:spPr>
              <a:xfrm flipH="1">
                <a:off x="7308304" y="3780445"/>
                <a:ext cx="1835696" cy="159457"/>
              </a:xfrm>
              <a:prstGeom prst="homePlate">
                <a:avLst/>
              </a:prstGeom>
              <a:solidFill>
                <a:srgbClr val="5D5D5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" name="五边形 4"/>
              <p:cNvSpPr/>
              <p:nvPr/>
            </p:nvSpPr>
            <p:spPr>
              <a:xfrm flipH="1">
                <a:off x="6084168" y="3883334"/>
                <a:ext cx="3059832" cy="497024"/>
              </a:xfrm>
              <a:prstGeom prst="homePlate">
                <a:avLst/>
              </a:prstGeom>
              <a:solidFill>
                <a:srgbClr val="E8E8E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6351377" y="3964833"/>
              <a:ext cx="1944216" cy="3340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 smtClean="0">
                  <a:solidFill>
                    <a:srgbClr val="5D5D5D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rPr>
                <a:t>面向对象分析</a:t>
              </a:r>
              <a:endParaRPr lang="zh-CN" altLang="en-US" sz="2800" b="1" dirty="0">
                <a:solidFill>
                  <a:srgbClr val="5D5D5D"/>
                </a:solidFill>
                <a:latin typeface="Verdana" pitchFamily="34" charset="0"/>
                <a:cs typeface="Verdana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35519592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五边形 15"/>
          <p:cNvSpPr/>
          <p:nvPr/>
        </p:nvSpPr>
        <p:spPr>
          <a:xfrm>
            <a:off x="-371" y="941266"/>
            <a:ext cx="1907704" cy="504056"/>
          </a:xfrm>
          <a:prstGeom prst="homePlate">
            <a:avLst/>
          </a:prstGeom>
          <a:solidFill>
            <a:srgbClr val="E8E8E8"/>
          </a:solidFill>
          <a:ln>
            <a:noFill/>
          </a:ln>
          <a:effectLst>
            <a:outerShdw blurRad="762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5D5D5D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人机交互</a:t>
            </a:r>
            <a:endParaRPr lang="zh-CN" altLang="en-US" dirty="0">
              <a:solidFill>
                <a:srgbClr val="5D5D5D"/>
              </a:solidFill>
              <a:latin typeface="Verdana" pitchFamily="34" charset="0"/>
              <a:cs typeface="Verdana" pitchFamily="34" charset="0"/>
            </a:endParaRPr>
          </a:p>
        </p:txBody>
      </p:sp>
      <p:sp>
        <p:nvSpPr>
          <p:cNvPr id="17" name="五边形 16"/>
          <p:cNvSpPr/>
          <p:nvPr/>
        </p:nvSpPr>
        <p:spPr>
          <a:xfrm>
            <a:off x="-371" y="2319724"/>
            <a:ext cx="1907704" cy="504056"/>
          </a:xfrm>
          <a:prstGeom prst="homePlate">
            <a:avLst/>
          </a:prstGeom>
          <a:solidFill>
            <a:srgbClr val="E8E8E8"/>
          </a:solidFill>
          <a:ln>
            <a:noFill/>
          </a:ln>
          <a:effectLst>
            <a:outerShdw blurRad="762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5D5D5D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数据管理</a:t>
            </a:r>
            <a:endParaRPr lang="zh-CN" altLang="en-US" dirty="0">
              <a:solidFill>
                <a:srgbClr val="5D5D5D"/>
              </a:solidFill>
              <a:latin typeface="Verdana" pitchFamily="34" charset="0"/>
              <a:cs typeface="Verdana" pitchFamily="34" charset="0"/>
            </a:endParaRPr>
          </a:p>
        </p:txBody>
      </p:sp>
      <p:sp>
        <p:nvSpPr>
          <p:cNvPr id="18" name="五边形 17"/>
          <p:cNvSpPr/>
          <p:nvPr/>
        </p:nvSpPr>
        <p:spPr>
          <a:xfrm>
            <a:off x="-371" y="1617647"/>
            <a:ext cx="1907704" cy="504056"/>
          </a:xfrm>
          <a:prstGeom prst="homePlate">
            <a:avLst/>
          </a:prstGeom>
          <a:solidFill>
            <a:srgbClr val="5D5D5D"/>
          </a:solidFill>
          <a:ln>
            <a:noFill/>
          </a:ln>
          <a:effectLst>
            <a:outerShdw blurRad="762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E8E8E8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控制驱动</a:t>
            </a:r>
            <a:endParaRPr lang="zh-CN" altLang="en-US" dirty="0">
              <a:solidFill>
                <a:srgbClr val="E8E8E8"/>
              </a:solidFill>
              <a:latin typeface="Verdana" pitchFamily="34" charset="0"/>
              <a:cs typeface="Verdana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9752" y="1275606"/>
            <a:ext cx="6356290" cy="28000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五边形 6"/>
          <p:cNvSpPr/>
          <p:nvPr/>
        </p:nvSpPr>
        <p:spPr>
          <a:xfrm>
            <a:off x="-371" y="3002607"/>
            <a:ext cx="1907704" cy="504056"/>
          </a:xfrm>
          <a:prstGeom prst="homePlate">
            <a:avLst/>
          </a:prstGeom>
          <a:solidFill>
            <a:srgbClr val="E8E8E8"/>
          </a:solidFill>
          <a:ln>
            <a:noFill/>
          </a:ln>
          <a:effectLst>
            <a:outerShdw blurRad="762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5D5D5D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详细顺序图</a:t>
            </a:r>
            <a:endParaRPr lang="zh-CN" altLang="en-US" dirty="0">
              <a:solidFill>
                <a:srgbClr val="5D5D5D"/>
              </a:solidFill>
              <a:latin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1408624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2195736" y="843558"/>
            <a:ext cx="6552728" cy="3960440"/>
          </a:xfrm>
          <a:prstGeom prst="rect">
            <a:avLst/>
          </a:prstGeom>
          <a:solidFill>
            <a:srgbClr val="E8E8E8"/>
          </a:solidFill>
          <a:ln>
            <a:noFill/>
          </a:ln>
          <a:effectLst>
            <a:outerShdw blurRad="114300" dist="101600" dir="2700000" algn="tl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2465386" y="1563638"/>
            <a:ext cx="5995049" cy="2952328"/>
          </a:xfrm>
          <a:prstGeom prst="rect">
            <a:avLst/>
          </a:prstGeom>
          <a:solidFill>
            <a:srgbClr val="5D5D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>
              <a:lnSpc>
                <a:spcPct val="150000"/>
              </a:lnSpc>
            </a:pP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Verdana" panose="020B060403050404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267744" y="911211"/>
            <a:ext cx="3600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solidFill>
                  <a:srgbClr val="5D5D5D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OOA-</a:t>
            </a:r>
            <a:r>
              <a:rPr lang="zh-CN" altLang="en-US" sz="3200" dirty="0" smtClean="0">
                <a:solidFill>
                  <a:srgbClr val="5D5D5D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概念模型</a:t>
            </a:r>
            <a:endParaRPr lang="zh-CN" altLang="en-US" sz="3200" dirty="0">
              <a:solidFill>
                <a:srgbClr val="5D5D5D"/>
              </a:solidFill>
              <a:latin typeface="Verdana" pitchFamily="34" charset="0"/>
              <a:cs typeface="Verdana" pitchFamily="34" charset="0"/>
            </a:endParaRPr>
          </a:p>
        </p:txBody>
      </p:sp>
      <p:sp>
        <p:nvSpPr>
          <p:cNvPr id="16" name="五边形 15"/>
          <p:cNvSpPr/>
          <p:nvPr/>
        </p:nvSpPr>
        <p:spPr>
          <a:xfrm>
            <a:off x="-371" y="1689652"/>
            <a:ext cx="1907704" cy="504056"/>
          </a:xfrm>
          <a:prstGeom prst="homePlate">
            <a:avLst/>
          </a:prstGeom>
          <a:solidFill>
            <a:srgbClr val="E8E8E8"/>
          </a:solidFill>
          <a:ln>
            <a:noFill/>
          </a:ln>
          <a:effectLst>
            <a:outerShdw blurRad="762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5D5D5D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控制驱动</a:t>
            </a:r>
            <a:endParaRPr lang="zh-CN" altLang="en-US" dirty="0">
              <a:solidFill>
                <a:srgbClr val="5D5D5D"/>
              </a:solidFill>
              <a:latin typeface="Verdana" pitchFamily="34" charset="0"/>
              <a:cs typeface="Verdana" pitchFamily="34" charset="0"/>
            </a:endParaRPr>
          </a:p>
        </p:txBody>
      </p:sp>
      <p:sp>
        <p:nvSpPr>
          <p:cNvPr id="17" name="五边形 16"/>
          <p:cNvSpPr/>
          <p:nvPr/>
        </p:nvSpPr>
        <p:spPr>
          <a:xfrm>
            <a:off x="-5895" y="1059582"/>
            <a:ext cx="1907704" cy="504056"/>
          </a:xfrm>
          <a:prstGeom prst="homePlate">
            <a:avLst/>
          </a:prstGeom>
          <a:solidFill>
            <a:srgbClr val="E8E8E8"/>
          </a:solidFill>
          <a:ln>
            <a:noFill/>
          </a:ln>
          <a:effectLst>
            <a:outerShdw blurRad="762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5D5D5D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人机交互</a:t>
            </a:r>
            <a:endParaRPr lang="zh-CN" altLang="en-US" dirty="0">
              <a:solidFill>
                <a:srgbClr val="5D5D5D"/>
              </a:solidFill>
              <a:latin typeface="Verdana" pitchFamily="34" charset="0"/>
              <a:cs typeface="Verdana" pitchFamily="34" charset="0"/>
            </a:endParaRPr>
          </a:p>
        </p:txBody>
      </p:sp>
      <p:sp>
        <p:nvSpPr>
          <p:cNvPr id="18" name="五边形 17"/>
          <p:cNvSpPr/>
          <p:nvPr/>
        </p:nvSpPr>
        <p:spPr>
          <a:xfrm>
            <a:off x="-5895" y="2319722"/>
            <a:ext cx="1907704" cy="504056"/>
          </a:xfrm>
          <a:prstGeom prst="homePlate">
            <a:avLst/>
          </a:prstGeom>
          <a:solidFill>
            <a:srgbClr val="5D5D5D"/>
          </a:solidFill>
          <a:ln>
            <a:noFill/>
          </a:ln>
          <a:effectLst>
            <a:outerShdw blurRad="762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E8E8E8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数据管理</a:t>
            </a:r>
            <a:endParaRPr lang="zh-CN" altLang="en-US" dirty="0">
              <a:solidFill>
                <a:srgbClr val="E8E8E8"/>
              </a:solidFill>
              <a:latin typeface="Verdana" pitchFamily="34" charset="0"/>
              <a:cs typeface="Verdana" pitchFamily="34" charset="0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2627784" y="2067694"/>
            <a:ext cx="9144000" cy="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3270293" y="2933212"/>
            <a:ext cx="9326969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5950" y="1397392"/>
            <a:ext cx="7791450" cy="35052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9" name="五边形 18"/>
          <p:cNvSpPr/>
          <p:nvPr/>
        </p:nvSpPr>
        <p:spPr>
          <a:xfrm>
            <a:off x="-371" y="3002607"/>
            <a:ext cx="1907704" cy="504056"/>
          </a:xfrm>
          <a:prstGeom prst="homePlate">
            <a:avLst/>
          </a:prstGeom>
          <a:solidFill>
            <a:srgbClr val="E8E8E8"/>
          </a:solidFill>
          <a:ln>
            <a:noFill/>
          </a:ln>
          <a:effectLst>
            <a:outerShdw blurRad="762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5D5D5D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详细顺序图</a:t>
            </a:r>
            <a:endParaRPr lang="zh-CN" altLang="en-US" dirty="0">
              <a:solidFill>
                <a:srgbClr val="5D5D5D"/>
              </a:solidFill>
              <a:latin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7596577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2195736" y="843558"/>
            <a:ext cx="6552728" cy="3960440"/>
          </a:xfrm>
          <a:prstGeom prst="rect">
            <a:avLst/>
          </a:prstGeom>
          <a:solidFill>
            <a:srgbClr val="E8E8E8"/>
          </a:solidFill>
          <a:ln>
            <a:noFill/>
          </a:ln>
          <a:effectLst>
            <a:outerShdw blurRad="114300" dist="101600" dir="2700000" algn="tl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2465386" y="1563638"/>
            <a:ext cx="5995049" cy="2952328"/>
          </a:xfrm>
          <a:prstGeom prst="rect">
            <a:avLst/>
          </a:prstGeom>
          <a:solidFill>
            <a:srgbClr val="5D5D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>
              <a:lnSpc>
                <a:spcPct val="150000"/>
              </a:lnSpc>
            </a:pP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Verdana" panose="020B060403050404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267744" y="911211"/>
            <a:ext cx="3600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solidFill>
                  <a:srgbClr val="5D5D5D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OOD-</a:t>
            </a:r>
            <a:r>
              <a:rPr lang="zh-CN" altLang="en-US" sz="3200" dirty="0">
                <a:solidFill>
                  <a:srgbClr val="5D5D5D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物理</a:t>
            </a:r>
            <a:r>
              <a:rPr lang="zh-CN" altLang="en-US" sz="3200" dirty="0" smtClean="0">
                <a:solidFill>
                  <a:srgbClr val="5D5D5D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模型</a:t>
            </a:r>
            <a:endParaRPr lang="zh-CN" altLang="en-US" sz="3200" dirty="0">
              <a:solidFill>
                <a:srgbClr val="5D5D5D"/>
              </a:solidFill>
              <a:latin typeface="Verdana" pitchFamily="34" charset="0"/>
              <a:cs typeface="Verdana" pitchFamily="34" charset="0"/>
            </a:endParaRPr>
          </a:p>
        </p:txBody>
      </p:sp>
      <p:sp>
        <p:nvSpPr>
          <p:cNvPr id="16" name="五边形 15"/>
          <p:cNvSpPr/>
          <p:nvPr/>
        </p:nvSpPr>
        <p:spPr>
          <a:xfrm>
            <a:off x="-371" y="1689652"/>
            <a:ext cx="1907704" cy="504056"/>
          </a:xfrm>
          <a:prstGeom prst="homePlate">
            <a:avLst/>
          </a:prstGeom>
          <a:solidFill>
            <a:srgbClr val="E8E8E8"/>
          </a:solidFill>
          <a:ln>
            <a:noFill/>
          </a:ln>
          <a:effectLst>
            <a:outerShdw blurRad="762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5D5D5D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控制驱动</a:t>
            </a:r>
            <a:endParaRPr lang="zh-CN" altLang="en-US" dirty="0">
              <a:solidFill>
                <a:srgbClr val="5D5D5D"/>
              </a:solidFill>
              <a:latin typeface="Verdana" pitchFamily="34" charset="0"/>
              <a:cs typeface="Verdana" pitchFamily="34" charset="0"/>
            </a:endParaRPr>
          </a:p>
        </p:txBody>
      </p:sp>
      <p:sp>
        <p:nvSpPr>
          <p:cNvPr id="17" name="五边形 16"/>
          <p:cNvSpPr/>
          <p:nvPr/>
        </p:nvSpPr>
        <p:spPr>
          <a:xfrm>
            <a:off x="-5895" y="1059582"/>
            <a:ext cx="1907704" cy="504056"/>
          </a:xfrm>
          <a:prstGeom prst="homePlate">
            <a:avLst/>
          </a:prstGeom>
          <a:solidFill>
            <a:srgbClr val="E8E8E8"/>
          </a:solidFill>
          <a:ln>
            <a:noFill/>
          </a:ln>
          <a:effectLst>
            <a:outerShdw blurRad="762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5D5D5D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人机交互</a:t>
            </a:r>
            <a:endParaRPr lang="zh-CN" altLang="en-US" dirty="0">
              <a:solidFill>
                <a:srgbClr val="5D5D5D"/>
              </a:solidFill>
              <a:latin typeface="Verdana" pitchFamily="34" charset="0"/>
              <a:cs typeface="Verdana" pitchFamily="34" charset="0"/>
            </a:endParaRPr>
          </a:p>
        </p:txBody>
      </p:sp>
      <p:sp>
        <p:nvSpPr>
          <p:cNvPr id="18" name="五边形 17"/>
          <p:cNvSpPr/>
          <p:nvPr/>
        </p:nvSpPr>
        <p:spPr>
          <a:xfrm>
            <a:off x="-5895" y="2319722"/>
            <a:ext cx="1907704" cy="504056"/>
          </a:xfrm>
          <a:prstGeom prst="homePlate">
            <a:avLst/>
          </a:prstGeom>
          <a:solidFill>
            <a:srgbClr val="5D5D5D"/>
          </a:solidFill>
          <a:ln>
            <a:noFill/>
          </a:ln>
          <a:effectLst>
            <a:outerShdw blurRad="762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E8E8E8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数据管理</a:t>
            </a:r>
            <a:endParaRPr lang="zh-CN" altLang="en-US" dirty="0">
              <a:solidFill>
                <a:srgbClr val="E8E8E8"/>
              </a:solidFill>
              <a:latin typeface="Verdana" pitchFamily="34" charset="0"/>
              <a:cs typeface="Verdana" pitchFamily="34" charset="0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2627784" y="2067694"/>
            <a:ext cx="9144000" cy="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3270293" y="2933212"/>
            <a:ext cx="9326969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5386" y="1311610"/>
            <a:ext cx="5966770" cy="386137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5" name="五边形 14"/>
          <p:cNvSpPr/>
          <p:nvPr/>
        </p:nvSpPr>
        <p:spPr>
          <a:xfrm>
            <a:off x="-371" y="3002607"/>
            <a:ext cx="1907704" cy="504056"/>
          </a:xfrm>
          <a:prstGeom prst="homePlate">
            <a:avLst/>
          </a:prstGeom>
          <a:solidFill>
            <a:srgbClr val="E8E8E8"/>
          </a:solidFill>
          <a:ln>
            <a:noFill/>
          </a:ln>
          <a:effectLst>
            <a:outerShdw blurRad="762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5D5D5D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详细顺序图</a:t>
            </a:r>
            <a:endParaRPr lang="zh-CN" altLang="en-US" dirty="0">
              <a:solidFill>
                <a:srgbClr val="5D5D5D"/>
              </a:solidFill>
              <a:latin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5862788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2195736" y="843558"/>
            <a:ext cx="6552728" cy="3960440"/>
          </a:xfrm>
          <a:prstGeom prst="rect">
            <a:avLst/>
          </a:prstGeom>
          <a:solidFill>
            <a:srgbClr val="E8E8E8"/>
          </a:solidFill>
          <a:ln>
            <a:noFill/>
          </a:ln>
          <a:effectLst>
            <a:outerShdw blurRad="114300" dist="101600" dir="2700000" algn="tl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2465386" y="1563638"/>
            <a:ext cx="5995049" cy="2952328"/>
          </a:xfrm>
          <a:prstGeom prst="rect">
            <a:avLst/>
          </a:prstGeom>
          <a:solidFill>
            <a:srgbClr val="5D5D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>
              <a:lnSpc>
                <a:spcPct val="150000"/>
              </a:lnSpc>
            </a:pPr>
            <a:r>
              <a:rPr lang="en-US" altLang="zh-CN" dirty="0" err="1" smtClean="0">
                <a:latin typeface="微软雅黑" panose="020B0503020204020204" pitchFamily="34" charset="-122"/>
                <a:ea typeface="微软雅黑" panose="020B0503020204020204" pitchFamily="34" charset="-122"/>
                <a:cs typeface="Verdana" panose="020B0604030504040204" pitchFamily="34" charset="0"/>
              </a:rPr>
              <a:t>Sql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Verdana" panose="020B0604030504040204" pitchFamily="34" charset="0"/>
              </a:rPr>
              <a:t>主要描述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Verdana" panose="020B0604030504040204" pitchFamily="34" charset="0"/>
              </a:rPr>
              <a:t>了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  <a:cs typeface="Verdana" panose="020B060403050404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Verdana" panose="020B0604030504040204" pitchFamily="34" charset="0"/>
              </a:rPr>
              <a:t>1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Verdana" panose="020B0604030504040204" pitchFamily="34" charset="0"/>
              </a:rPr>
              <a:t>、表的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Verdana" panose="020B0604030504040204" pitchFamily="34" charset="0"/>
              </a:rPr>
              <a:t>定义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  <a:cs typeface="Verdana" panose="020B060403050404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Verdana" panose="020B0604030504040204" pitchFamily="34" charset="0"/>
              </a:rPr>
              <a:t>2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Verdana" panose="020B0604030504040204" pitchFamily="34" charset="0"/>
              </a:rPr>
              <a:t>、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Verdana" panose="020B0604030504040204" pitchFamily="34" charset="0"/>
              </a:rPr>
              <a:t>index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Verdana" panose="020B0604030504040204" pitchFamily="34" charset="0"/>
              </a:rPr>
              <a:t>的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Verdana" panose="020B0604030504040204" pitchFamily="34" charset="0"/>
              </a:rPr>
              <a:t>定义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  <a:cs typeface="Verdana" panose="020B060403050404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Verdana" panose="020B0604030504040204" pitchFamily="34" charset="0"/>
              </a:rPr>
              <a:t>3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Verdana" panose="020B0604030504040204" pitchFamily="34" charset="0"/>
              </a:rPr>
              <a:t>、主键外键的建立和更改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Verdana" panose="020B0604030504040204" pitchFamily="34" charset="0"/>
              </a:rPr>
              <a:t>检查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Verdana" panose="020B060403050404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267743" y="911211"/>
            <a:ext cx="61926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solidFill>
                  <a:srgbClr val="5D5D5D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将物理模型导出</a:t>
            </a:r>
            <a:r>
              <a:rPr lang="zh-CN" altLang="en-US" sz="3200" dirty="0">
                <a:solidFill>
                  <a:srgbClr val="5D5D5D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至</a:t>
            </a:r>
            <a:r>
              <a:rPr lang="en-US" altLang="zh-CN" sz="3200" dirty="0">
                <a:solidFill>
                  <a:srgbClr val="5D5D5D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SQL</a:t>
            </a:r>
            <a:endParaRPr lang="zh-CN" altLang="en-US" sz="3200" dirty="0">
              <a:solidFill>
                <a:srgbClr val="5D5D5D"/>
              </a:solidFill>
              <a:latin typeface="Verdana" pitchFamily="34" charset="0"/>
              <a:cs typeface="Verdana" pitchFamily="34" charset="0"/>
            </a:endParaRPr>
          </a:p>
        </p:txBody>
      </p:sp>
      <p:sp>
        <p:nvSpPr>
          <p:cNvPr id="16" name="五边形 15"/>
          <p:cNvSpPr/>
          <p:nvPr/>
        </p:nvSpPr>
        <p:spPr>
          <a:xfrm>
            <a:off x="-371" y="1689652"/>
            <a:ext cx="1907704" cy="504056"/>
          </a:xfrm>
          <a:prstGeom prst="homePlate">
            <a:avLst/>
          </a:prstGeom>
          <a:solidFill>
            <a:srgbClr val="E8E8E8"/>
          </a:solidFill>
          <a:ln>
            <a:noFill/>
          </a:ln>
          <a:effectLst>
            <a:outerShdw blurRad="762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5D5D5D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控制驱动</a:t>
            </a:r>
            <a:endParaRPr lang="zh-CN" altLang="en-US" dirty="0">
              <a:solidFill>
                <a:srgbClr val="5D5D5D"/>
              </a:solidFill>
              <a:latin typeface="Verdana" pitchFamily="34" charset="0"/>
              <a:cs typeface="Verdana" pitchFamily="34" charset="0"/>
            </a:endParaRPr>
          </a:p>
        </p:txBody>
      </p:sp>
      <p:sp>
        <p:nvSpPr>
          <p:cNvPr id="17" name="五边形 16"/>
          <p:cNvSpPr/>
          <p:nvPr/>
        </p:nvSpPr>
        <p:spPr>
          <a:xfrm>
            <a:off x="-5895" y="1059582"/>
            <a:ext cx="1907704" cy="504056"/>
          </a:xfrm>
          <a:prstGeom prst="homePlate">
            <a:avLst/>
          </a:prstGeom>
          <a:solidFill>
            <a:srgbClr val="E8E8E8"/>
          </a:solidFill>
          <a:ln>
            <a:noFill/>
          </a:ln>
          <a:effectLst>
            <a:outerShdw blurRad="762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5D5D5D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人机交互</a:t>
            </a:r>
            <a:endParaRPr lang="zh-CN" altLang="en-US" dirty="0">
              <a:solidFill>
                <a:srgbClr val="5D5D5D"/>
              </a:solidFill>
              <a:latin typeface="Verdana" pitchFamily="34" charset="0"/>
              <a:cs typeface="Verdana" pitchFamily="34" charset="0"/>
            </a:endParaRPr>
          </a:p>
        </p:txBody>
      </p:sp>
      <p:sp>
        <p:nvSpPr>
          <p:cNvPr id="18" name="五边形 17"/>
          <p:cNvSpPr/>
          <p:nvPr/>
        </p:nvSpPr>
        <p:spPr>
          <a:xfrm>
            <a:off x="-5895" y="2319722"/>
            <a:ext cx="1907704" cy="504056"/>
          </a:xfrm>
          <a:prstGeom prst="homePlate">
            <a:avLst/>
          </a:prstGeom>
          <a:solidFill>
            <a:srgbClr val="5D5D5D"/>
          </a:solidFill>
          <a:ln>
            <a:noFill/>
          </a:ln>
          <a:effectLst>
            <a:outerShdw blurRad="762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E8E8E8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数据管理</a:t>
            </a:r>
            <a:endParaRPr lang="zh-CN" altLang="en-US" dirty="0">
              <a:solidFill>
                <a:srgbClr val="E8E8E8"/>
              </a:solidFill>
              <a:latin typeface="Verdana" pitchFamily="34" charset="0"/>
              <a:cs typeface="Verdana" pitchFamily="34" charset="0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2627784" y="2067694"/>
            <a:ext cx="9144000" cy="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3270293" y="2933212"/>
            <a:ext cx="9326969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5" name="五边形 14"/>
          <p:cNvSpPr/>
          <p:nvPr/>
        </p:nvSpPr>
        <p:spPr>
          <a:xfrm>
            <a:off x="-371" y="3002607"/>
            <a:ext cx="1907704" cy="504056"/>
          </a:xfrm>
          <a:prstGeom prst="homePlate">
            <a:avLst/>
          </a:prstGeom>
          <a:solidFill>
            <a:srgbClr val="E8E8E8"/>
          </a:solidFill>
          <a:ln>
            <a:noFill/>
          </a:ln>
          <a:effectLst>
            <a:outerShdw blurRad="762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5D5D5D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详细顺序图</a:t>
            </a:r>
            <a:endParaRPr lang="zh-CN" altLang="en-US" dirty="0">
              <a:solidFill>
                <a:srgbClr val="5D5D5D"/>
              </a:solidFill>
              <a:latin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6238083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2195736" y="843558"/>
            <a:ext cx="6552728" cy="3960440"/>
          </a:xfrm>
          <a:prstGeom prst="rect">
            <a:avLst/>
          </a:prstGeom>
          <a:solidFill>
            <a:srgbClr val="E8E8E8"/>
          </a:solidFill>
          <a:ln>
            <a:noFill/>
          </a:ln>
          <a:effectLst>
            <a:outerShdw blurRad="114300" dist="101600" dir="2700000" algn="tl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267743" y="911211"/>
            <a:ext cx="61926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solidFill>
                  <a:srgbClr val="5D5D5D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将物理模型导出</a:t>
            </a:r>
            <a:r>
              <a:rPr lang="zh-CN" altLang="en-US" sz="3200" dirty="0">
                <a:solidFill>
                  <a:srgbClr val="5D5D5D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至</a:t>
            </a:r>
            <a:r>
              <a:rPr lang="en-US" altLang="zh-CN" sz="3200" dirty="0">
                <a:solidFill>
                  <a:srgbClr val="5D5D5D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SQL</a:t>
            </a:r>
            <a:endParaRPr lang="zh-CN" altLang="en-US" sz="3200" dirty="0">
              <a:solidFill>
                <a:srgbClr val="5D5D5D"/>
              </a:solidFill>
              <a:latin typeface="Verdana" pitchFamily="34" charset="0"/>
              <a:cs typeface="Verdana" pitchFamily="34" charset="0"/>
            </a:endParaRPr>
          </a:p>
        </p:txBody>
      </p:sp>
      <p:sp>
        <p:nvSpPr>
          <p:cNvPr id="16" name="五边形 15"/>
          <p:cNvSpPr/>
          <p:nvPr/>
        </p:nvSpPr>
        <p:spPr>
          <a:xfrm>
            <a:off x="-371" y="1689652"/>
            <a:ext cx="1907704" cy="504056"/>
          </a:xfrm>
          <a:prstGeom prst="homePlate">
            <a:avLst/>
          </a:prstGeom>
          <a:solidFill>
            <a:srgbClr val="E8E8E8"/>
          </a:solidFill>
          <a:ln>
            <a:noFill/>
          </a:ln>
          <a:effectLst>
            <a:outerShdw blurRad="762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5D5D5D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控制驱动</a:t>
            </a:r>
            <a:endParaRPr lang="zh-CN" altLang="en-US" dirty="0">
              <a:solidFill>
                <a:srgbClr val="5D5D5D"/>
              </a:solidFill>
              <a:latin typeface="Verdana" pitchFamily="34" charset="0"/>
              <a:cs typeface="Verdana" pitchFamily="34" charset="0"/>
            </a:endParaRPr>
          </a:p>
        </p:txBody>
      </p:sp>
      <p:sp>
        <p:nvSpPr>
          <p:cNvPr id="17" name="五边形 16"/>
          <p:cNvSpPr/>
          <p:nvPr/>
        </p:nvSpPr>
        <p:spPr>
          <a:xfrm>
            <a:off x="-5895" y="1059582"/>
            <a:ext cx="1907704" cy="504056"/>
          </a:xfrm>
          <a:prstGeom prst="homePlate">
            <a:avLst/>
          </a:prstGeom>
          <a:solidFill>
            <a:srgbClr val="E8E8E8"/>
          </a:solidFill>
          <a:ln>
            <a:noFill/>
          </a:ln>
          <a:effectLst>
            <a:outerShdw blurRad="762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5D5D5D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人机交互</a:t>
            </a:r>
            <a:endParaRPr lang="zh-CN" altLang="en-US" dirty="0">
              <a:solidFill>
                <a:srgbClr val="5D5D5D"/>
              </a:solidFill>
              <a:latin typeface="Verdana" pitchFamily="34" charset="0"/>
              <a:cs typeface="Verdana" pitchFamily="34" charset="0"/>
            </a:endParaRPr>
          </a:p>
        </p:txBody>
      </p:sp>
      <p:sp>
        <p:nvSpPr>
          <p:cNvPr id="18" name="五边形 17"/>
          <p:cNvSpPr/>
          <p:nvPr/>
        </p:nvSpPr>
        <p:spPr>
          <a:xfrm>
            <a:off x="-5895" y="2319722"/>
            <a:ext cx="1907704" cy="504056"/>
          </a:xfrm>
          <a:prstGeom prst="homePlate">
            <a:avLst/>
          </a:prstGeom>
          <a:solidFill>
            <a:srgbClr val="5D5D5D"/>
          </a:solidFill>
          <a:ln>
            <a:noFill/>
          </a:ln>
          <a:effectLst>
            <a:outerShdw blurRad="762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E8E8E8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数据管理</a:t>
            </a:r>
            <a:endParaRPr lang="zh-CN" altLang="en-US" dirty="0">
              <a:solidFill>
                <a:srgbClr val="E8E8E8"/>
              </a:solidFill>
              <a:latin typeface="Verdana" pitchFamily="34" charset="0"/>
              <a:cs typeface="Verdana" pitchFamily="34" charset="0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2627784" y="2067694"/>
            <a:ext cx="9144000" cy="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3270293" y="2933212"/>
            <a:ext cx="9326969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7743" y="1480748"/>
            <a:ext cx="5591287" cy="173907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0914" y="2159139"/>
            <a:ext cx="6305550" cy="231457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7201" y="1473626"/>
            <a:ext cx="6038850" cy="3381375"/>
          </a:xfrm>
          <a:prstGeom prst="rect">
            <a:avLst/>
          </a:prstGeom>
        </p:spPr>
      </p:pic>
      <p:sp>
        <p:nvSpPr>
          <p:cNvPr id="15" name="五边形 14"/>
          <p:cNvSpPr/>
          <p:nvPr/>
        </p:nvSpPr>
        <p:spPr>
          <a:xfrm>
            <a:off x="-371" y="3002607"/>
            <a:ext cx="1907704" cy="504056"/>
          </a:xfrm>
          <a:prstGeom prst="homePlate">
            <a:avLst/>
          </a:prstGeom>
          <a:solidFill>
            <a:srgbClr val="E8E8E8"/>
          </a:solidFill>
          <a:ln>
            <a:noFill/>
          </a:ln>
          <a:effectLst>
            <a:outerShdw blurRad="762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5D5D5D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详细顺序图</a:t>
            </a:r>
            <a:endParaRPr lang="zh-CN" altLang="en-US" dirty="0">
              <a:solidFill>
                <a:srgbClr val="5D5D5D"/>
              </a:solidFill>
              <a:latin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4052802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矩形 8"/>
          <p:cNvSpPr>
            <a:spLocks noChangeArrowheads="1"/>
          </p:cNvSpPr>
          <p:nvPr/>
        </p:nvSpPr>
        <p:spPr bwMode="auto">
          <a:xfrm>
            <a:off x="2195513" y="842963"/>
            <a:ext cx="6553200" cy="3960812"/>
          </a:xfrm>
          <a:prstGeom prst="rect">
            <a:avLst/>
          </a:prstGeom>
          <a:solidFill>
            <a:srgbClr val="E8E8E8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8915" name="TextBox 12"/>
          <p:cNvSpPr>
            <a:spLocks noChangeArrowheads="1"/>
          </p:cNvSpPr>
          <p:nvPr/>
        </p:nvSpPr>
        <p:spPr bwMode="auto">
          <a:xfrm>
            <a:off x="2282825" y="906463"/>
            <a:ext cx="2649538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3200" dirty="0">
                <a:solidFill>
                  <a:srgbClr val="5D5D5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Verdana" panose="020B0604030504040204" pitchFamily="34" charset="0"/>
                <a:sym typeface="Verdana" panose="020B0604030504040204" pitchFamily="34" charset="0"/>
              </a:rPr>
              <a:t>顺序图-注册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Verdana" panose="020B0604030504040204" pitchFamily="34" charset="0"/>
            </a:endParaRPr>
          </a:p>
        </p:txBody>
      </p:sp>
      <p:pic>
        <p:nvPicPr>
          <p:cNvPr id="38916" name="Picture 12" descr="初始顺序图注册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4438" y="1492250"/>
            <a:ext cx="4895850" cy="3221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8917" name="Group 5"/>
          <p:cNvGrpSpPr>
            <a:grpSpLocks/>
          </p:cNvGrpSpPr>
          <p:nvPr/>
        </p:nvGrpSpPr>
        <p:grpSpPr bwMode="auto">
          <a:xfrm>
            <a:off x="-36513" y="1060450"/>
            <a:ext cx="1943101" cy="2447925"/>
            <a:chOff x="0" y="0"/>
            <a:chExt cx="3061" cy="3855"/>
          </a:xfrm>
        </p:grpSpPr>
        <p:sp>
          <p:nvSpPr>
            <p:cNvPr id="38918" name="五边形 18"/>
            <p:cNvSpPr>
              <a:spLocks noChangeArrowheads="1"/>
            </p:cNvSpPr>
            <p:nvPr/>
          </p:nvSpPr>
          <p:spPr bwMode="auto">
            <a:xfrm>
              <a:off x="0" y="2041"/>
              <a:ext cx="3004" cy="795"/>
            </a:xfrm>
            <a:prstGeom prst="homePlate">
              <a:avLst>
                <a:gd name="adj" fmla="val 94465"/>
              </a:avLst>
            </a:prstGeom>
            <a:solidFill>
              <a:srgbClr val="E8E8E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r>
                <a:rPr lang="zh-CN" altLang="en-US">
                  <a:solidFill>
                    <a:srgbClr val="5D5D5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Verdana" panose="020B0604030504040204" pitchFamily="34" charset="0"/>
                </a:rPr>
                <a:t>数据管理</a:t>
              </a:r>
            </a:p>
          </p:txBody>
        </p:sp>
        <p:sp>
          <p:nvSpPr>
            <p:cNvPr id="38919" name="五边形 15"/>
            <p:cNvSpPr>
              <a:spLocks noChangeArrowheads="1"/>
            </p:cNvSpPr>
            <p:nvPr/>
          </p:nvSpPr>
          <p:spPr bwMode="auto">
            <a:xfrm>
              <a:off x="57" y="992"/>
              <a:ext cx="3004" cy="794"/>
            </a:xfrm>
            <a:prstGeom prst="homePlate">
              <a:avLst>
                <a:gd name="adj" fmla="val 94584"/>
              </a:avLst>
            </a:prstGeom>
            <a:solidFill>
              <a:srgbClr val="E8E8E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 cap="flat" cmpd="sng">
                  <a:solidFill>
                    <a:srgbClr val="395E8A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r>
                <a:rPr lang="zh-CN" altLang="en-US">
                  <a:solidFill>
                    <a:srgbClr val="5D5D5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Verdana" panose="020B0604030504040204" pitchFamily="34" charset="0"/>
                </a:rPr>
                <a:t>控制驱动</a:t>
              </a:r>
            </a:p>
          </p:txBody>
        </p:sp>
        <p:sp>
          <p:nvSpPr>
            <p:cNvPr id="38920" name="五边形 16"/>
            <p:cNvSpPr>
              <a:spLocks noChangeArrowheads="1"/>
            </p:cNvSpPr>
            <p:nvPr/>
          </p:nvSpPr>
          <p:spPr bwMode="auto">
            <a:xfrm>
              <a:off x="49" y="0"/>
              <a:ext cx="3003" cy="794"/>
            </a:xfrm>
            <a:prstGeom prst="homePlate">
              <a:avLst>
                <a:gd name="adj" fmla="val 94553"/>
              </a:avLst>
            </a:prstGeom>
            <a:solidFill>
              <a:srgbClr val="E8E8E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 cap="flat" cmpd="sng">
                  <a:solidFill>
                    <a:srgbClr val="395E8A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r>
                <a:rPr lang="zh-CN" altLang="en-US" dirty="0">
                  <a:solidFill>
                    <a:srgbClr val="5D5D5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Verdana" panose="020B0604030504040204" pitchFamily="34" charset="0"/>
                </a:rPr>
                <a:t>人机交互</a:t>
              </a:r>
            </a:p>
          </p:txBody>
        </p:sp>
        <p:sp>
          <p:nvSpPr>
            <p:cNvPr id="38921" name="五边形 17"/>
            <p:cNvSpPr>
              <a:spLocks noChangeArrowheads="1"/>
            </p:cNvSpPr>
            <p:nvPr/>
          </p:nvSpPr>
          <p:spPr bwMode="auto">
            <a:xfrm>
              <a:off x="57" y="3061"/>
              <a:ext cx="3003" cy="794"/>
            </a:xfrm>
            <a:prstGeom prst="homePlate">
              <a:avLst>
                <a:gd name="adj" fmla="val 94553"/>
              </a:avLst>
            </a:prstGeom>
            <a:solidFill>
              <a:srgbClr val="5D5D5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 cap="flat" cmpd="sng">
                  <a:solidFill>
                    <a:srgbClr val="395E8A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r>
                <a:rPr lang="zh-CN" altLang="en-US">
                  <a:solidFill>
                    <a:srgbClr val="E8E8E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Verdana" panose="020B0604030504040204" pitchFamily="34" charset="0"/>
                </a:rPr>
                <a:t>详细顺序图</a:t>
              </a:r>
            </a:p>
          </p:txBody>
        </p:sp>
      </p:grpSp>
      <p:pic>
        <p:nvPicPr>
          <p:cNvPr id="38922" name="Picture 13" descr="初始顺序图注册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7150" y="37147"/>
            <a:ext cx="781685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70253131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" dur="500"/>
                                        <p:tgtEl>
                                          <p:spTgt spid="389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矩形 8"/>
          <p:cNvSpPr>
            <a:spLocks noChangeArrowheads="1"/>
          </p:cNvSpPr>
          <p:nvPr/>
        </p:nvSpPr>
        <p:spPr bwMode="auto">
          <a:xfrm>
            <a:off x="2195513" y="842963"/>
            <a:ext cx="6553200" cy="3960812"/>
          </a:xfrm>
          <a:prstGeom prst="rect">
            <a:avLst/>
          </a:prstGeom>
          <a:solidFill>
            <a:srgbClr val="E8E8E8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9939" name="TextBox 12"/>
          <p:cNvSpPr>
            <a:spLocks noChangeArrowheads="1"/>
          </p:cNvSpPr>
          <p:nvPr/>
        </p:nvSpPr>
        <p:spPr bwMode="auto">
          <a:xfrm>
            <a:off x="2282825" y="906463"/>
            <a:ext cx="2649538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3200">
                <a:solidFill>
                  <a:srgbClr val="5D5D5D"/>
                </a:solidFill>
                <a:latin typeface="Verdana" panose="020B0604030504040204" pitchFamily="34" charset="0"/>
                <a:sym typeface="Verdana" panose="020B0604030504040204" pitchFamily="34" charset="0"/>
              </a:rPr>
              <a:t>顺序图-登录</a:t>
            </a:r>
            <a:endParaRPr lang="zh-CN" altLang="en-US"/>
          </a:p>
        </p:txBody>
      </p:sp>
      <p:sp>
        <p:nvSpPr>
          <p:cNvPr id="39940" name="五边形 13"/>
          <p:cNvSpPr>
            <a:spLocks noChangeArrowheads="1"/>
          </p:cNvSpPr>
          <p:nvPr/>
        </p:nvSpPr>
        <p:spPr bwMode="auto">
          <a:xfrm>
            <a:off x="0" y="1060450"/>
            <a:ext cx="1908175" cy="503238"/>
          </a:xfrm>
          <a:prstGeom prst="homePlate">
            <a:avLst>
              <a:gd name="adj" fmla="val 94848"/>
            </a:avLst>
          </a:prstGeom>
          <a:solidFill>
            <a:srgbClr val="E8E8E8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zh-CN" altLang="en-US">
                <a:solidFill>
                  <a:srgbClr val="5D5D5D"/>
                </a:solidFill>
                <a:latin typeface="Verdana" panose="020B0604030504040204" pitchFamily="34" charset="0"/>
                <a:sym typeface="Verdana" panose="020B0604030504040204" pitchFamily="34" charset="0"/>
              </a:rPr>
              <a:t>用况图</a:t>
            </a:r>
            <a:endParaRPr lang="zh-CN" altLang="en-US"/>
          </a:p>
        </p:txBody>
      </p:sp>
      <p:sp>
        <p:nvSpPr>
          <p:cNvPr id="39941" name="五边形 15"/>
          <p:cNvSpPr>
            <a:spLocks noChangeArrowheads="1"/>
          </p:cNvSpPr>
          <p:nvPr/>
        </p:nvSpPr>
        <p:spPr bwMode="auto">
          <a:xfrm>
            <a:off x="0" y="1689100"/>
            <a:ext cx="1908175" cy="504825"/>
          </a:xfrm>
          <a:prstGeom prst="homePlate">
            <a:avLst>
              <a:gd name="adj" fmla="val 94497"/>
            </a:avLst>
          </a:prstGeom>
          <a:solidFill>
            <a:srgbClr val="E8E8E8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altLang="zh-CN">
                <a:solidFill>
                  <a:srgbClr val="5D5D5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Verdana" panose="020B0604030504040204" pitchFamily="34" charset="0"/>
              </a:rPr>
              <a:t>Part 2</a:t>
            </a:r>
            <a:endParaRPr lang="zh-CN" altLang="en-US">
              <a:solidFill>
                <a:srgbClr val="5D5D5D"/>
              </a:solidFill>
              <a:latin typeface="Verdana" panose="020B0604030504040204" pitchFamily="34" charset="0"/>
              <a:sym typeface="Verdana" panose="020B0604030504040204" pitchFamily="34" charset="0"/>
            </a:endParaRPr>
          </a:p>
        </p:txBody>
      </p:sp>
      <p:sp>
        <p:nvSpPr>
          <p:cNvPr id="39942" name="五边形 15"/>
          <p:cNvSpPr>
            <a:spLocks noChangeArrowheads="1"/>
          </p:cNvSpPr>
          <p:nvPr/>
        </p:nvSpPr>
        <p:spPr bwMode="auto">
          <a:xfrm>
            <a:off x="0" y="1689100"/>
            <a:ext cx="1908175" cy="504825"/>
          </a:xfrm>
          <a:prstGeom prst="homePlate">
            <a:avLst>
              <a:gd name="adj" fmla="val 94497"/>
            </a:avLst>
          </a:prstGeom>
          <a:solidFill>
            <a:srgbClr val="E8E8E8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zh-CN" altLang="en-US">
                <a:solidFill>
                  <a:srgbClr val="5D5D5D"/>
                </a:solidFill>
                <a:latin typeface="Verdana" panose="020B0604030504040204" pitchFamily="34" charset="0"/>
                <a:sym typeface="Verdana" panose="020B0604030504040204" pitchFamily="34" charset="0"/>
              </a:rPr>
              <a:t>类图</a:t>
            </a:r>
            <a:endParaRPr lang="zh-CN" altLang="en-US"/>
          </a:p>
        </p:txBody>
      </p:sp>
      <p:pic>
        <p:nvPicPr>
          <p:cNvPr id="39943" name="Picture 12" descr="初始顺序图登录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8538" y="1492250"/>
            <a:ext cx="6397625" cy="327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944" name="五边形 18"/>
          <p:cNvSpPr>
            <a:spLocks noChangeArrowheads="1"/>
          </p:cNvSpPr>
          <p:nvPr/>
        </p:nvSpPr>
        <p:spPr bwMode="auto">
          <a:xfrm>
            <a:off x="-36513" y="2284413"/>
            <a:ext cx="1906588" cy="504825"/>
          </a:xfrm>
          <a:prstGeom prst="homePlate">
            <a:avLst>
              <a:gd name="adj" fmla="val 94418"/>
            </a:avLst>
          </a:prstGeom>
          <a:solidFill>
            <a:srgbClr val="E8E8E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zh-CN" altLang="en-US">
                <a:solidFill>
                  <a:srgbClr val="5D5D5D"/>
                </a:solidFill>
                <a:latin typeface="Verdana" panose="020B0604030504040204" pitchFamily="34" charset="0"/>
                <a:sym typeface="Verdana" panose="020B0604030504040204" pitchFamily="34" charset="0"/>
              </a:rPr>
              <a:t>数据管理</a:t>
            </a:r>
          </a:p>
        </p:txBody>
      </p:sp>
      <p:sp>
        <p:nvSpPr>
          <p:cNvPr id="39945" name="五边形 15"/>
          <p:cNvSpPr>
            <a:spLocks noChangeArrowheads="1"/>
          </p:cNvSpPr>
          <p:nvPr/>
        </p:nvSpPr>
        <p:spPr bwMode="auto">
          <a:xfrm>
            <a:off x="0" y="1689100"/>
            <a:ext cx="1906588" cy="504825"/>
          </a:xfrm>
          <a:prstGeom prst="homePlate">
            <a:avLst>
              <a:gd name="adj" fmla="val 94418"/>
            </a:avLst>
          </a:prstGeom>
          <a:solidFill>
            <a:srgbClr val="E8E8E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cap="flat" cmpd="sng">
                <a:solidFill>
                  <a:srgbClr val="395E8A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zh-CN" altLang="en-US">
                <a:solidFill>
                  <a:srgbClr val="5D5D5D"/>
                </a:solidFill>
                <a:latin typeface="Verdana" panose="020B0604030504040204" pitchFamily="34" charset="0"/>
                <a:sym typeface="Verdana" panose="020B0604030504040204" pitchFamily="34" charset="0"/>
              </a:rPr>
              <a:t>控制驱动</a:t>
            </a:r>
          </a:p>
        </p:txBody>
      </p:sp>
      <p:sp>
        <p:nvSpPr>
          <p:cNvPr id="39946" name="五边形 16"/>
          <p:cNvSpPr>
            <a:spLocks noChangeArrowheads="1"/>
          </p:cNvSpPr>
          <p:nvPr/>
        </p:nvSpPr>
        <p:spPr bwMode="auto">
          <a:xfrm>
            <a:off x="-6350" y="1060450"/>
            <a:ext cx="1906588" cy="503238"/>
          </a:xfrm>
          <a:prstGeom prst="homePlate">
            <a:avLst>
              <a:gd name="adj" fmla="val 94716"/>
            </a:avLst>
          </a:prstGeom>
          <a:solidFill>
            <a:srgbClr val="E8E8E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cap="flat" cmpd="sng">
                <a:solidFill>
                  <a:srgbClr val="395E8A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zh-CN" altLang="en-US">
                <a:solidFill>
                  <a:srgbClr val="5D5D5D"/>
                </a:solidFill>
                <a:latin typeface="Verdana" panose="020B0604030504040204" pitchFamily="34" charset="0"/>
                <a:sym typeface="Verdana" panose="020B0604030504040204" pitchFamily="34" charset="0"/>
              </a:rPr>
              <a:t>人机交互</a:t>
            </a:r>
          </a:p>
        </p:txBody>
      </p:sp>
      <p:sp>
        <p:nvSpPr>
          <p:cNvPr id="39947" name="五边形 17"/>
          <p:cNvSpPr>
            <a:spLocks noChangeArrowheads="1"/>
          </p:cNvSpPr>
          <p:nvPr/>
        </p:nvSpPr>
        <p:spPr bwMode="auto">
          <a:xfrm>
            <a:off x="0" y="2932113"/>
            <a:ext cx="1905000" cy="503237"/>
          </a:xfrm>
          <a:prstGeom prst="homePlate">
            <a:avLst>
              <a:gd name="adj" fmla="val 94637"/>
            </a:avLst>
          </a:prstGeom>
          <a:solidFill>
            <a:srgbClr val="5D5D5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cap="flat" cmpd="sng">
                <a:solidFill>
                  <a:srgbClr val="395E8A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zh-CN" altLang="en-US">
                <a:solidFill>
                  <a:srgbClr val="E8E8E8"/>
                </a:solidFill>
                <a:latin typeface="Verdana" panose="020B0604030504040204" pitchFamily="34" charset="0"/>
                <a:sym typeface="Verdana" panose="020B0604030504040204" pitchFamily="34" charset="0"/>
              </a:rPr>
              <a:t>详细顺序图</a:t>
            </a:r>
          </a:p>
        </p:txBody>
      </p:sp>
    </p:spTree>
    <p:extLst>
      <p:ext uri="{BB962C8B-B14F-4D97-AF65-F5344CB8AC3E}">
        <p14:creationId xmlns:p14="http://schemas.microsoft.com/office/powerpoint/2010/main" val="3089671169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矩形 8"/>
          <p:cNvSpPr>
            <a:spLocks noChangeArrowheads="1"/>
          </p:cNvSpPr>
          <p:nvPr/>
        </p:nvSpPr>
        <p:spPr bwMode="auto">
          <a:xfrm>
            <a:off x="2195513" y="842963"/>
            <a:ext cx="6553200" cy="3960812"/>
          </a:xfrm>
          <a:prstGeom prst="rect">
            <a:avLst/>
          </a:prstGeom>
          <a:solidFill>
            <a:srgbClr val="E8E8E8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40963" name="TextBox 12"/>
          <p:cNvSpPr>
            <a:spLocks noChangeArrowheads="1"/>
          </p:cNvSpPr>
          <p:nvPr/>
        </p:nvSpPr>
        <p:spPr bwMode="auto">
          <a:xfrm>
            <a:off x="2282825" y="906463"/>
            <a:ext cx="38735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3200">
                <a:solidFill>
                  <a:srgbClr val="5D5D5D"/>
                </a:solidFill>
                <a:latin typeface="Verdana" panose="020B0604030504040204" pitchFamily="34" charset="0"/>
                <a:sym typeface="Verdana" panose="020B0604030504040204" pitchFamily="34" charset="0"/>
              </a:rPr>
              <a:t>顺序图-发布投票</a:t>
            </a:r>
            <a:endParaRPr lang="zh-CN" altLang="en-US"/>
          </a:p>
        </p:txBody>
      </p:sp>
      <p:sp>
        <p:nvSpPr>
          <p:cNvPr id="40964" name="五边形 13"/>
          <p:cNvSpPr>
            <a:spLocks noChangeArrowheads="1"/>
          </p:cNvSpPr>
          <p:nvPr/>
        </p:nvSpPr>
        <p:spPr bwMode="auto">
          <a:xfrm>
            <a:off x="0" y="1060450"/>
            <a:ext cx="1908175" cy="503238"/>
          </a:xfrm>
          <a:prstGeom prst="homePlate">
            <a:avLst>
              <a:gd name="adj" fmla="val 94848"/>
            </a:avLst>
          </a:prstGeom>
          <a:solidFill>
            <a:srgbClr val="E8E8E8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zh-CN" altLang="en-US">
                <a:solidFill>
                  <a:srgbClr val="5D5D5D"/>
                </a:solidFill>
                <a:latin typeface="Verdana" panose="020B0604030504040204" pitchFamily="34" charset="0"/>
                <a:sym typeface="Verdana" panose="020B0604030504040204" pitchFamily="34" charset="0"/>
              </a:rPr>
              <a:t>用况图</a:t>
            </a:r>
            <a:endParaRPr lang="zh-CN" altLang="en-US"/>
          </a:p>
        </p:txBody>
      </p:sp>
      <p:sp>
        <p:nvSpPr>
          <p:cNvPr id="40965" name="五边形 15"/>
          <p:cNvSpPr>
            <a:spLocks noChangeArrowheads="1"/>
          </p:cNvSpPr>
          <p:nvPr/>
        </p:nvSpPr>
        <p:spPr bwMode="auto">
          <a:xfrm>
            <a:off x="0" y="1689100"/>
            <a:ext cx="1908175" cy="504825"/>
          </a:xfrm>
          <a:prstGeom prst="homePlate">
            <a:avLst>
              <a:gd name="adj" fmla="val 94497"/>
            </a:avLst>
          </a:prstGeom>
          <a:solidFill>
            <a:srgbClr val="E8E8E8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altLang="zh-CN">
                <a:solidFill>
                  <a:srgbClr val="5D5D5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Verdana" panose="020B0604030504040204" pitchFamily="34" charset="0"/>
              </a:rPr>
              <a:t>Part 2</a:t>
            </a:r>
            <a:endParaRPr lang="zh-CN" altLang="en-US">
              <a:solidFill>
                <a:srgbClr val="5D5D5D"/>
              </a:solidFill>
              <a:latin typeface="Verdana" panose="020B0604030504040204" pitchFamily="34" charset="0"/>
              <a:sym typeface="Verdana" panose="020B0604030504040204" pitchFamily="34" charset="0"/>
            </a:endParaRPr>
          </a:p>
        </p:txBody>
      </p:sp>
      <p:sp>
        <p:nvSpPr>
          <p:cNvPr id="40966" name="五边形 16"/>
          <p:cNvSpPr>
            <a:spLocks noChangeArrowheads="1"/>
          </p:cNvSpPr>
          <p:nvPr/>
        </p:nvSpPr>
        <p:spPr bwMode="auto">
          <a:xfrm>
            <a:off x="0" y="2319338"/>
            <a:ext cx="1908175" cy="504825"/>
          </a:xfrm>
          <a:prstGeom prst="homePlate">
            <a:avLst>
              <a:gd name="adj" fmla="val 94497"/>
            </a:avLst>
          </a:prstGeom>
          <a:solidFill>
            <a:srgbClr val="5D5D5D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zh-CN" altLang="en-US">
                <a:solidFill>
                  <a:srgbClr val="E8E8E8"/>
                </a:solidFill>
                <a:latin typeface="Verdana" panose="020B0604030504040204" pitchFamily="34" charset="0"/>
                <a:sym typeface="Verdana" panose="020B0604030504040204" pitchFamily="34" charset="0"/>
              </a:rPr>
              <a:t>顺序图</a:t>
            </a:r>
            <a:endParaRPr lang="zh-CN" altLang="en-US"/>
          </a:p>
        </p:txBody>
      </p:sp>
      <p:sp>
        <p:nvSpPr>
          <p:cNvPr id="40967" name="五边形 17"/>
          <p:cNvSpPr>
            <a:spLocks noChangeArrowheads="1"/>
          </p:cNvSpPr>
          <p:nvPr/>
        </p:nvSpPr>
        <p:spPr bwMode="auto">
          <a:xfrm>
            <a:off x="0" y="2949575"/>
            <a:ext cx="1908175" cy="504825"/>
          </a:xfrm>
          <a:prstGeom prst="homePlate">
            <a:avLst>
              <a:gd name="adj" fmla="val 94497"/>
            </a:avLst>
          </a:prstGeom>
          <a:solidFill>
            <a:srgbClr val="E8E8E8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altLang="zh-CN">
                <a:solidFill>
                  <a:srgbClr val="5D5D5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Verdana" panose="020B0604030504040204" pitchFamily="34" charset="0"/>
              </a:rPr>
              <a:t>Part 4</a:t>
            </a:r>
            <a:endParaRPr lang="zh-CN" altLang="en-US">
              <a:solidFill>
                <a:srgbClr val="5D5D5D"/>
              </a:solidFill>
              <a:latin typeface="Verdana" panose="020B0604030504040204" pitchFamily="34" charset="0"/>
              <a:sym typeface="Verdana" panose="020B0604030504040204" pitchFamily="34" charset="0"/>
            </a:endParaRPr>
          </a:p>
        </p:txBody>
      </p:sp>
      <p:sp>
        <p:nvSpPr>
          <p:cNvPr id="40968" name="五边形 18"/>
          <p:cNvSpPr>
            <a:spLocks noChangeArrowheads="1"/>
          </p:cNvSpPr>
          <p:nvPr/>
        </p:nvSpPr>
        <p:spPr bwMode="auto">
          <a:xfrm>
            <a:off x="0" y="3579813"/>
            <a:ext cx="1908175" cy="504825"/>
          </a:xfrm>
          <a:prstGeom prst="homePlate">
            <a:avLst>
              <a:gd name="adj" fmla="val 94497"/>
            </a:avLst>
          </a:prstGeom>
          <a:solidFill>
            <a:srgbClr val="E8E8E8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altLang="zh-CN">
                <a:solidFill>
                  <a:srgbClr val="5D5D5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Verdana" panose="020B0604030504040204" pitchFamily="34" charset="0"/>
              </a:rPr>
              <a:t>Part 5</a:t>
            </a:r>
            <a:endParaRPr lang="zh-CN" altLang="en-US">
              <a:solidFill>
                <a:srgbClr val="5D5D5D"/>
              </a:solidFill>
              <a:latin typeface="Verdana" panose="020B0604030504040204" pitchFamily="34" charset="0"/>
              <a:sym typeface="Verdana" panose="020B0604030504040204" pitchFamily="34" charset="0"/>
            </a:endParaRPr>
          </a:p>
        </p:txBody>
      </p:sp>
      <p:sp>
        <p:nvSpPr>
          <p:cNvPr id="40969" name="五边形 15"/>
          <p:cNvSpPr>
            <a:spLocks noChangeArrowheads="1"/>
          </p:cNvSpPr>
          <p:nvPr/>
        </p:nvSpPr>
        <p:spPr bwMode="auto">
          <a:xfrm>
            <a:off x="0" y="1689100"/>
            <a:ext cx="1908175" cy="504825"/>
          </a:xfrm>
          <a:prstGeom prst="homePlate">
            <a:avLst>
              <a:gd name="adj" fmla="val 94497"/>
            </a:avLst>
          </a:prstGeom>
          <a:solidFill>
            <a:srgbClr val="E8E8E8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zh-CN" altLang="en-US">
                <a:solidFill>
                  <a:srgbClr val="5D5D5D"/>
                </a:solidFill>
                <a:latin typeface="Verdana" panose="020B0604030504040204" pitchFamily="34" charset="0"/>
                <a:sym typeface="Verdana" panose="020B0604030504040204" pitchFamily="34" charset="0"/>
              </a:rPr>
              <a:t>类图</a:t>
            </a:r>
            <a:endParaRPr lang="zh-CN" altLang="en-US"/>
          </a:p>
        </p:txBody>
      </p:sp>
      <p:sp>
        <p:nvSpPr>
          <p:cNvPr id="40970" name="五边形 17"/>
          <p:cNvSpPr>
            <a:spLocks noChangeArrowheads="1"/>
          </p:cNvSpPr>
          <p:nvPr/>
        </p:nvSpPr>
        <p:spPr bwMode="auto">
          <a:xfrm>
            <a:off x="0" y="2949575"/>
            <a:ext cx="1908175" cy="504825"/>
          </a:xfrm>
          <a:prstGeom prst="homePlate">
            <a:avLst>
              <a:gd name="adj" fmla="val 94497"/>
            </a:avLst>
          </a:prstGeom>
          <a:solidFill>
            <a:srgbClr val="E8E8E8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zh-CN" altLang="en-US">
                <a:solidFill>
                  <a:srgbClr val="5D5D5D"/>
                </a:solidFill>
                <a:latin typeface="Verdana" panose="020B0604030504040204" pitchFamily="34" charset="0"/>
                <a:sym typeface="Verdana" panose="020B0604030504040204" pitchFamily="34" charset="0"/>
              </a:rPr>
              <a:t>状态图</a:t>
            </a:r>
            <a:endParaRPr lang="zh-CN" altLang="en-US"/>
          </a:p>
        </p:txBody>
      </p:sp>
      <p:sp>
        <p:nvSpPr>
          <p:cNvPr id="40971" name="五边形 18"/>
          <p:cNvSpPr>
            <a:spLocks noChangeArrowheads="1"/>
          </p:cNvSpPr>
          <p:nvPr/>
        </p:nvSpPr>
        <p:spPr bwMode="auto">
          <a:xfrm>
            <a:off x="0" y="3579813"/>
            <a:ext cx="1908175" cy="504825"/>
          </a:xfrm>
          <a:prstGeom prst="homePlate">
            <a:avLst>
              <a:gd name="adj" fmla="val 94497"/>
            </a:avLst>
          </a:prstGeom>
          <a:solidFill>
            <a:srgbClr val="E8E8E8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zh-CN" altLang="en-US">
                <a:solidFill>
                  <a:srgbClr val="5D5D5D"/>
                </a:solidFill>
                <a:latin typeface="Verdana" panose="020B0604030504040204" pitchFamily="34" charset="0"/>
                <a:sym typeface="Verdana" panose="020B0604030504040204" pitchFamily="34" charset="0"/>
              </a:rPr>
              <a:t>包图</a:t>
            </a:r>
            <a:endParaRPr lang="zh-CN" altLang="en-US"/>
          </a:p>
        </p:txBody>
      </p:sp>
      <p:pic>
        <p:nvPicPr>
          <p:cNvPr id="40972" name="Picture 12" descr="初始顺序图发布投票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4438" y="1635125"/>
            <a:ext cx="5459412" cy="2652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73" name="Picture 13" descr="初始顺序图发布投票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50838"/>
            <a:ext cx="9144000" cy="444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11961685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" dur="500"/>
                                        <p:tgtEl>
                                          <p:spTgt spid="409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矩形 8"/>
          <p:cNvSpPr>
            <a:spLocks noChangeArrowheads="1"/>
          </p:cNvSpPr>
          <p:nvPr/>
        </p:nvSpPr>
        <p:spPr bwMode="auto">
          <a:xfrm>
            <a:off x="2195513" y="842963"/>
            <a:ext cx="6553200" cy="3960812"/>
          </a:xfrm>
          <a:prstGeom prst="rect">
            <a:avLst/>
          </a:prstGeom>
          <a:solidFill>
            <a:srgbClr val="E8E8E8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41987" name="TextBox 12"/>
          <p:cNvSpPr>
            <a:spLocks noChangeArrowheads="1"/>
          </p:cNvSpPr>
          <p:nvPr/>
        </p:nvSpPr>
        <p:spPr bwMode="auto">
          <a:xfrm>
            <a:off x="2282825" y="906463"/>
            <a:ext cx="38735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3200">
                <a:solidFill>
                  <a:srgbClr val="5D5D5D"/>
                </a:solidFill>
                <a:latin typeface="Verdana" panose="020B0604030504040204" pitchFamily="34" charset="0"/>
                <a:sym typeface="Verdana" panose="020B0604030504040204" pitchFamily="34" charset="0"/>
              </a:rPr>
              <a:t>顺序图-参与投票</a:t>
            </a:r>
            <a:endParaRPr lang="zh-CN" altLang="en-US"/>
          </a:p>
        </p:txBody>
      </p:sp>
      <p:sp>
        <p:nvSpPr>
          <p:cNvPr id="41988" name="五边形 13"/>
          <p:cNvSpPr>
            <a:spLocks noChangeArrowheads="1"/>
          </p:cNvSpPr>
          <p:nvPr/>
        </p:nvSpPr>
        <p:spPr bwMode="auto">
          <a:xfrm>
            <a:off x="0" y="1060450"/>
            <a:ext cx="1908175" cy="503238"/>
          </a:xfrm>
          <a:prstGeom prst="homePlate">
            <a:avLst>
              <a:gd name="adj" fmla="val 94848"/>
            </a:avLst>
          </a:prstGeom>
          <a:solidFill>
            <a:srgbClr val="E8E8E8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zh-CN" altLang="en-US">
                <a:solidFill>
                  <a:srgbClr val="5D5D5D"/>
                </a:solidFill>
                <a:latin typeface="Verdana" panose="020B0604030504040204" pitchFamily="34" charset="0"/>
                <a:sym typeface="Verdana" panose="020B0604030504040204" pitchFamily="34" charset="0"/>
              </a:rPr>
              <a:t>用况图</a:t>
            </a:r>
            <a:endParaRPr lang="zh-CN" altLang="en-US"/>
          </a:p>
        </p:txBody>
      </p:sp>
      <p:sp>
        <p:nvSpPr>
          <p:cNvPr id="41989" name="五边形 15"/>
          <p:cNvSpPr>
            <a:spLocks noChangeArrowheads="1"/>
          </p:cNvSpPr>
          <p:nvPr/>
        </p:nvSpPr>
        <p:spPr bwMode="auto">
          <a:xfrm>
            <a:off x="0" y="1689100"/>
            <a:ext cx="1908175" cy="504825"/>
          </a:xfrm>
          <a:prstGeom prst="homePlate">
            <a:avLst>
              <a:gd name="adj" fmla="val 94497"/>
            </a:avLst>
          </a:prstGeom>
          <a:solidFill>
            <a:srgbClr val="E8E8E8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altLang="zh-CN">
                <a:solidFill>
                  <a:srgbClr val="5D5D5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Verdana" panose="020B0604030504040204" pitchFamily="34" charset="0"/>
              </a:rPr>
              <a:t>Part 2</a:t>
            </a:r>
            <a:endParaRPr lang="zh-CN" altLang="en-US">
              <a:solidFill>
                <a:srgbClr val="5D5D5D"/>
              </a:solidFill>
              <a:latin typeface="Verdana" panose="020B0604030504040204" pitchFamily="34" charset="0"/>
              <a:sym typeface="Verdana" panose="020B0604030504040204" pitchFamily="34" charset="0"/>
            </a:endParaRPr>
          </a:p>
        </p:txBody>
      </p:sp>
      <p:sp>
        <p:nvSpPr>
          <p:cNvPr id="41990" name="五边形 15"/>
          <p:cNvSpPr>
            <a:spLocks noChangeArrowheads="1"/>
          </p:cNvSpPr>
          <p:nvPr/>
        </p:nvSpPr>
        <p:spPr bwMode="auto">
          <a:xfrm>
            <a:off x="0" y="1689100"/>
            <a:ext cx="1908175" cy="504825"/>
          </a:xfrm>
          <a:prstGeom prst="homePlate">
            <a:avLst>
              <a:gd name="adj" fmla="val 94497"/>
            </a:avLst>
          </a:prstGeom>
          <a:solidFill>
            <a:srgbClr val="E8E8E8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zh-CN" altLang="en-US">
                <a:solidFill>
                  <a:srgbClr val="5D5D5D"/>
                </a:solidFill>
                <a:latin typeface="Verdana" panose="020B0604030504040204" pitchFamily="34" charset="0"/>
                <a:sym typeface="Verdana" panose="020B0604030504040204" pitchFamily="34" charset="0"/>
              </a:rPr>
              <a:t>类图</a:t>
            </a:r>
            <a:endParaRPr lang="zh-CN" altLang="en-US"/>
          </a:p>
        </p:txBody>
      </p:sp>
      <p:pic>
        <p:nvPicPr>
          <p:cNvPr id="41991" name="Picture 12" descr="初始顺序图参与投票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3000" y="1492250"/>
            <a:ext cx="6002338" cy="3240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1992" name="Group 8"/>
          <p:cNvGrpSpPr>
            <a:grpSpLocks/>
          </p:cNvGrpSpPr>
          <p:nvPr/>
        </p:nvGrpSpPr>
        <p:grpSpPr bwMode="auto">
          <a:xfrm>
            <a:off x="-36513" y="1060450"/>
            <a:ext cx="1943101" cy="2447925"/>
            <a:chOff x="0" y="0"/>
            <a:chExt cx="3061" cy="3855"/>
          </a:xfrm>
        </p:grpSpPr>
        <p:sp>
          <p:nvSpPr>
            <p:cNvPr id="41993" name="五边形 18"/>
            <p:cNvSpPr>
              <a:spLocks noChangeArrowheads="1"/>
            </p:cNvSpPr>
            <p:nvPr/>
          </p:nvSpPr>
          <p:spPr bwMode="auto">
            <a:xfrm>
              <a:off x="0" y="2041"/>
              <a:ext cx="3004" cy="795"/>
            </a:xfrm>
            <a:prstGeom prst="homePlate">
              <a:avLst>
                <a:gd name="adj" fmla="val 94465"/>
              </a:avLst>
            </a:prstGeom>
            <a:solidFill>
              <a:srgbClr val="E8E8E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r>
                <a:rPr lang="zh-CN" altLang="en-US">
                  <a:solidFill>
                    <a:srgbClr val="5D5D5D"/>
                  </a:solidFill>
                  <a:latin typeface="Verdana" panose="020B0604030504040204" pitchFamily="34" charset="0"/>
                  <a:sym typeface="Verdana" panose="020B0604030504040204" pitchFamily="34" charset="0"/>
                </a:rPr>
                <a:t>数据管理</a:t>
              </a:r>
            </a:p>
          </p:txBody>
        </p:sp>
        <p:sp>
          <p:nvSpPr>
            <p:cNvPr id="41994" name="五边形 15"/>
            <p:cNvSpPr>
              <a:spLocks noChangeArrowheads="1"/>
            </p:cNvSpPr>
            <p:nvPr/>
          </p:nvSpPr>
          <p:spPr bwMode="auto">
            <a:xfrm>
              <a:off x="57" y="992"/>
              <a:ext cx="3004" cy="794"/>
            </a:xfrm>
            <a:prstGeom prst="homePlate">
              <a:avLst>
                <a:gd name="adj" fmla="val 94584"/>
              </a:avLst>
            </a:prstGeom>
            <a:solidFill>
              <a:srgbClr val="E8E8E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 cap="flat" cmpd="sng">
                  <a:solidFill>
                    <a:srgbClr val="395E8A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r>
                <a:rPr lang="zh-CN" altLang="en-US">
                  <a:solidFill>
                    <a:srgbClr val="5D5D5D"/>
                  </a:solidFill>
                  <a:latin typeface="Verdana" panose="020B0604030504040204" pitchFamily="34" charset="0"/>
                  <a:sym typeface="Verdana" panose="020B0604030504040204" pitchFamily="34" charset="0"/>
                </a:rPr>
                <a:t>控制驱动</a:t>
              </a:r>
            </a:p>
          </p:txBody>
        </p:sp>
        <p:sp>
          <p:nvSpPr>
            <p:cNvPr id="41995" name="五边形 16"/>
            <p:cNvSpPr>
              <a:spLocks noChangeArrowheads="1"/>
            </p:cNvSpPr>
            <p:nvPr/>
          </p:nvSpPr>
          <p:spPr bwMode="auto">
            <a:xfrm>
              <a:off x="49" y="0"/>
              <a:ext cx="3003" cy="794"/>
            </a:xfrm>
            <a:prstGeom prst="homePlate">
              <a:avLst>
                <a:gd name="adj" fmla="val 94553"/>
              </a:avLst>
            </a:prstGeom>
            <a:solidFill>
              <a:srgbClr val="E8E8E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 cap="flat" cmpd="sng">
                  <a:solidFill>
                    <a:srgbClr val="395E8A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r>
                <a:rPr lang="zh-CN" altLang="en-US">
                  <a:solidFill>
                    <a:srgbClr val="5D5D5D"/>
                  </a:solidFill>
                  <a:latin typeface="Verdana" panose="020B0604030504040204" pitchFamily="34" charset="0"/>
                  <a:sym typeface="Verdana" panose="020B0604030504040204" pitchFamily="34" charset="0"/>
                </a:rPr>
                <a:t>人机交互</a:t>
              </a:r>
            </a:p>
          </p:txBody>
        </p:sp>
        <p:sp>
          <p:nvSpPr>
            <p:cNvPr id="41996" name="五边形 17"/>
            <p:cNvSpPr>
              <a:spLocks noChangeArrowheads="1"/>
            </p:cNvSpPr>
            <p:nvPr/>
          </p:nvSpPr>
          <p:spPr bwMode="auto">
            <a:xfrm>
              <a:off x="57" y="3061"/>
              <a:ext cx="3003" cy="794"/>
            </a:xfrm>
            <a:prstGeom prst="homePlate">
              <a:avLst>
                <a:gd name="adj" fmla="val 94553"/>
              </a:avLst>
            </a:prstGeom>
            <a:solidFill>
              <a:srgbClr val="5D5D5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 cap="flat" cmpd="sng">
                  <a:solidFill>
                    <a:srgbClr val="395E8A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r>
                <a:rPr lang="zh-CN" altLang="en-US">
                  <a:solidFill>
                    <a:srgbClr val="E8E8E8"/>
                  </a:solidFill>
                  <a:latin typeface="Verdana" panose="020B0604030504040204" pitchFamily="34" charset="0"/>
                  <a:sym typeface="Verdana" panose="020B0604030504040204" pitchFamily="34" charset="0"/>
                </a:rPr>
                <a:t>详细顺序图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57756934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矩形 8"/>
          <p:cNvSpPr>
            <a:spLocks noChangeArrowheads="1"/>
          </p:cNvSpPr>
          <p:nvPr/>
        </p:nvSpPr>
        <p:spPr bwMode="auto">
          <a:xfrm>
            <a:off x="2195513" y="842963"/>
            <a:ext cx="6553200" cy="3960812"/>
          </a:xfrm>
          <a:prstGeom prst="rect">
            <a:avLst/>
          </a:prstGeom>
          <a:solidFill>
            <a:srgbClr val="E8E8E8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43011" name="TextBox 12"/>
          <p:cNvSpPr>
            <a:spLocks noChangeArrowheads="1"/>
          </p:cNvSpPr>
          <p:nvPr/>
        </p:nvSpPr>
        <p:spPr bwMode="auto">
          <a:xfrm>
            <a:off x="2282825" y="906463"/>
            <a:ext cx="38735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3200">
                <a:solidFill>
                  <a:srgbClr val="5D5D5D"/>
                </a:solidFill>
                <a:latin typeface="Verdana" panose="020B0604030504040204" pitchFamily="34" charset="0"/>
                <a:sym typeface="Verdana" panose="020B0604030504040204" pitchFamily="34" charset="0"/>
              </a:rPr>
              <a:t>顺序图-关闭投票</a:t>
            </a:r>
            <a:endParaRPr lang="zh-CN" altLang="en-US"/>
          </a:p>
        </p:txBody>
      </p:sp>
      <p:sp>
        <p:nvSpPr>
          <p:cNvPr id="43012" name="五边形 13"/>
          <p:cNvSpPr>
            <a:spLocks noChangeArrowheads="1"/>
          </p:cNvSpPr>
          <p:nvPr/>
        </p:nvSpPr>
        <p:spPr bwMode="auto">
          <a:xfrm>
            <a:off x="0" y="1060450"/>
            <a:ext cx="1908175" cy="503238"/>
          </a:xfrm>
          <a:prstGeom prst="homePlate">
            <a:avLst>
              <a:gd name="adj" fmla="val 94848"/>
            </a:avLst>
          </a:prstGeom>
          <a:solidFill>
            <a:srgbClr val="E8E8E8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zh-CN" altLang="en-US">
                <a:solidFill>
                  <a:srgbClr val="5D5D5D"/>
                </a:solidFill>
                <a:latin typeface="Verdana" panose="020B0604030504040204" pitchFamily="34" charset="0"/>
                <a:sym typeface="Verdana" panose="020B0604030504040204" pitchFamily="34" charset="0"/>
              </a:rPr>
              <a:t>用况图</a:t>
            </a:r>
            <a:endParaRPr lang="zh-CN" altLang="en-US"/>
          </a:p>
        </p:txBody>
      </p:sp>
      <p:sp>
        <p:nvSpPr>
          <p:cNvPr id="43013" name="五边形 15"/>
          <p:cNvSpPr>
            <a:spLocks noChangeArrowheads="1"/>
          </p:cNvSpPr>
          <p:nvPr/>
        </p:nvSpPr>
        <p:spPr bwMode="auto">
          <a:xfrm>
            <a:off x="0" y="1689100"/>
            <a:ext cx="1908175" cy="504825"/>
          </a:xfrm>
          <a:prstGeom prst="homePlate">
            <a:avLst>
              <a:gd name="adj" fmla="val 94497"/>
            </a:avLst>
          </a:prstGeom>
          <a:solidFill>
            <a:srgbClr val="E8E8E8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altLang="zh-CN">
                <a:solidFill>
                  <a:srgbClr val="5D5D5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Verdana" panose="020B0604030504040204" pitchFamily="34" charset="0"/>
              </a:rPr>
              <a:t>Part 2</a:t>
            </a:r>
            <a:endParaRPr lang="zh-CN" altLang="en-US">
              <a:solidFill>
                <a:srgbClr val="5D5D5D"/>
              </a:solidFill>
              <a:latin typeface="Verdana" panose="020B0604030504040204" pitchFamily="34" charset="0"/>
              <a:sym typeface="Verdana" panose="020B0604030504040204" pitchFamily="34" charset="0"/>
            </a:endParaRPr>
          </a:p>
        </p:txBody>
      </p:sp>
      <p:sp>
        <p:nvSpPr>
          <p:cNvPr id="43014" name="五边形 15"/>
          <p:cNvSpPr>
            <a:spLocks noChangeArrowheads="1"/>
          </p:cNvSpPr>
          <p:nvPr/>
        </p:nvSpPr>
        <p:spPr bwMode="auto">
          <a:xfrm>
            <a:off x="0" y="1689100"/>
            <a:ext cx="1908175" cy="504825"/>
          </a:xfrm>
          <a:prstGeom prst="homePlate">
            <a:avLst>
              <a:gd name="adj" fmla="val 94497"/>
            </a:avLst>
          </a:prstGeom>
          <a:solidFill>
            <a:srgbClr val="E8E8E8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zh-CN" altLang="en-US">
                <a:solidFill>
                  <a:srgbClr val="5D5D5D"/>
                </a:solidFill>
                <a:latin typeface="Verdana" panose="020B0604030504040204" pitchFamily="34" charset="0"/>
                <a:sym typeface="Verdana" panose="020B0604030504040204" pitchFamily="34" charset="0"/>
              </a:rPr>
              <a:t>类图</a:t>
            </a:r>
            <a:endParaRPr lang="zh-CN" altLang="en-US"/>
          </a:p>
        </p:txBody>
      </p:sp>
      <p:pic>
        <p:nvPicPr>
          <p:cNvPr id="43015" name="Picture 12" descr="初始顺序图关闭投票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7100" y="1636713"/>
            <a:ext cx="6557963" cy="2735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3016" name="Group 8"/>
          <p:cNvGrpSpPr>
            <a:grpSpLocks/>
          </p:cNvGrpSpPr>
          <p:nvPr/>
        </p:nvGrpSpPr>
        <p:grpSpPr bwMode="auto">
          <a:xfrm>
            <a:off x="-36513" y="1060450"/>
            <a:ext cx="1943101" cy="2447925"/>
            <a:chOff x="0" y="0"/>
            <a:chExt cx="3061" cy="3855"/>
          </a:xfrm>
        </p:grpSpPr>
        <p:sp>
          <p:nvSpPr>
            <p:cNvPr id="43017" name="五边形 18"/>
            <p:cNvSpPr>
              <a:spLocks noChangeArrowheads="1"/>
            </p:cNvSpPr>
            <p:nvPr/>
          </p:nvSpPr>
          <p:spPr bwMode="auto">
            <a:xfrm>
              <a:off x="0" y="2041"/>
              <a:ext cx="3004" cy="795"/>
            </a:xfrm>
            <a:prstGeom prst="homePlate">
              <a:avLst>
                <a:gd name="adj" fmla="val 94465"/>
              </a:avLst>
            </a:prstGeom>
            <a:solidFill>
              <a:srgbClr val="E8E8E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r>
                <a:rPr lang="zh-CN" altLang="en-US">
                  <a:solidFill>
                    <a:srgbClr val="5D5D5D"/>
                  </a:solidFill>
                  <a:latin typeface="Verdana" panose="020B0604030504040204" pitchFamily="34" charset="0"/>
                  <a:sym typeface="Verdana" panose="020B0604030504040204" pitchFamily="34" charset="0"/>
                </a:rPr>
                <a:t>数据管理</a:t>
              </a:r>
            </a:p>
          </p:txBody>
        </p:sp>
        <p:sp>
          <p:nvSpPr>
            <p:cNvPr id="43018" name="五边形 15"/>
            <p:cNvSpPr>
              <a:spLocks noChangeArrowheads="1"/>
            </p:cNvSpPr>
            <p:nvPr/>
          </p:nvSpPr>
          <p:spPr bwMode="auto">
            <a:xfrm>
              <a:off x="57" y="992"/>
              <a:ext cx="3004" cy="794"/>
            </a:xfrm>
            <a:prstGeom prst="homePlate">
              <a:avLst>
                <a:gd name="adj" fmla="val 94584"/>
              </a:avLst>
            </a:prstGeom>
            <a:solidFill>
              <a:srgbClr val="E8E8E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 cap="flat" cmpd="sng">
                  <a:solidFill>
                    <a:srgbClr val="395E8A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r>
                <a:rPr lang="zh-CN" altLang="en-US">
                  <a:solidFill>
                    <a:srgbClr val="5D5D5D"/>
                  </a:solidFill>
                  <a:latin typeface="Verdana" panose="020B0604030504040204" pitchFamily="34" charset="0"/>
                  <a:sym typeface="Verdana" panose="020B0604030504040204" pitchFamily="34" charset="0"/>
                </a:rPr>
                <a:t>控制驱动</a:t>
              </a:r>
            </a:p>
          </p:txBody>
        </p:sp>
        <p:sp>
          <p:nvSpPr>
            <p:cNvPr id="43019" name="五边形 16"/>
            <p:cNvSpPr>
              <a:spLocks noChangeArrowheads="1"/>
            </p:cNvSpPr>
            <p:nvPr/>
          </p:nvSpPr>
          <p:spPr bwMode="auto">
            <a:xfrm>
              <a:off x="49" y="0"/>
              <a:ext cx="3003" cy="794"/>
            </a:xfrm>
            <a:prstGeom prst="homePlate">
              <a:avLst>
                <a:gd name="adj" fmla="val 94553"/>
              </a:avLst>
            </a:prstGeom>
            <a:solidFill>
              <a:srgbClr val="E8E8E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 cap="flat" cmpd="sng">
                  <a:solidFill>
                    <a:srgbClr val="395E8A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r>
                <a:rPr lang="zh-CN" altLang="en-US">
                  <a:solidFill>
                    <a:srgbClr val="5D5D5D"/>
                  </a:solidFill>
                  <a:latin typeface="Verdana" panose="020B0604030504040204" pitchFamily="34" charset="0"/>
                  <a:sym typeface="Verdana" panose="020B0604030504040204" pitchFamily="34" charset="0"/>
                </a:rPr>
                <a:t>人机交互</a:t>
              </a:r>
            </a:p>
          </p:txBody>
        </p:sp>
        <p:sp>
          <p:nvSpPr>
            <p:cNvPr id="43020" name="五边形 17"/>
            <p:cNvSpPr>
              <a:spLocks noChangeArrowheads="1"/>
            </p:cNvSpPr>
            <p:nvPr/>
          </p:nvSpPr>
          <p:spPr bwMode="auto">
            <a:xfrm>
              <a:off x="57" y="3061"/>
              <a:ext cx="3003" cy="794"/>
            </a:xfrm>
            <a:prstGeom prst="homePlate">
              <a:avLst>
                <a:gd name="adj" fmla="val 94553"/>
              </a:avLst>
            </a:prstGeom>
            <a:solidFill>
              <a:srgbClr val="5D5D5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 cap="flat" cmpd="sng">
                  <a:solidFill>
                    <a:srgbClr val="395E8A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r>
                <a:rPr lang="zh-CN" altLang="en-US">
                  <a:solidFill>
                    <a:srgbClr val="E8E8E8"/>
                  </a:solidFill>
                  <a:latin typeface="Verdana" panose="020B0604030504040204" pitchFamily="34" charset="0"/>
                  <a:sym typeface="Verdana" panose="020B0604030504040204" pitchFamily="34" charset="0"/>
                </a:rPr>
                <a:t>详细顺序图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26601781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矩形 8"/>
          <p:cNvSpPr>
            <a:spLocks noChangeArrowheads="1"/>
          </p:cNvSpPr>
          <p:nvPr/>
        </p:nvSpPr>
        <p:spPr bwMode="auto">
          <a:xfrm>
            <a:off x="2195513" y="842963"/>
            <a:ext cx="6553200" cy="3960812"/>
          </a:xfrm>
          <a:prstGeom prst="rect">
            <a:avLst/>
          </a:prstGeom>
          <a:solidFill>
            <a:srgbClr val="E8E8E8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mtClean="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5123" name="TextBox 12"/>
          <p:cNvSpPr>
            <a:spLocks noChangeArrowheads="1"/>
          </p:cNvSpPr>
          <p:nvPr/>
        </p:nvSpPr>
        <p:spPr bwMode="auto">
          <a:xfrm>
            <a:off x="2282825" y="906463"/>
            <a:ext cx="2649538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3200" smtClean="0">
                <a:solidFill>
                  <a:srgbClr val="5D5D5D"/>
                </a:solidFill>
                <a:latin typeface="Verdana" panose="020B0604030504040204" pitchFamily="34" charset="0"/>
                <a:sym typeface="Verdana" panose="020B0604030504040204" pitchFamily="34" charset="0"/>
              </a:rPr>
              <a:t>用况图</a:t>
            </a:r>
            <a:endParaRPr lang="zh-CN" altLang="en-US" smtClean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5124" name="五边形 13"/>
          <p:cNvSpPr>
            <a:spLocks noChangeArrowheads="1"/>
          </p:cNvSpPr>
          <p:nvPr/>
        </p:nvSpPr>
        <p:spPr bwMode="auto">
          <a:xfrm>
            <a:off x="0" y="1060450"/>
            <a:ext cx="1908175" cy="503238"/>
          </a:xfrm>
          <a:prstGeom prst="homePlate">
            <a:avLst>
              <a:gd name="adj" fmla="val 94848"/>
            </a:avLst>
          </a:prstGeom>
          <a:solidFill>
            <a:srgbClr val="5D5D5D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mtClean="0">
                <a:solidFill>
                  <a:srgbClr val="E8E8E8"/>
                </a:solidFill>
                <a:latin typeface="Verdana" panose="020B0604030504040204" pitchFamily="34" charset="0"/>
                <a:sym typeface="Verdana" panose="020B0604030504040204" pitchFamily="34" charset="0"/>
              </a:rPr>
              <a:t>用况图</a:t>
            </a:r>
            <a:endParaRPr lang="zh-CN" altLang="en-US" smtClean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5125" name="五边形 15"/>
          <p:cNvSpPr>
            <a:spLocks noChangeArrowheads="1"/>
          </p:cNvSpPr>
          <p:nvPr/>
        </p:nvSpPr>
        <p:spPr bwMode="auto">
          <a:xfrm>
            <a:off x="0" y="1689100"/>
            <a:ext cx="1908175" cy="504825"/>
          </a:xfrm>
          <a:prstGeom prst="homePlate">
            <a:avLst>
              <a:gd name="adj" fmla="val 94497"/>
            </a:avLst>
          </a:prstGeom>
          <a:solidFill>
            <a:srgbClr val="E8E8E8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mtClean="0">
                <a:solidFill>
                  <a:srgbClr val="5D5D5D"/>
                </a:solidFill>
                <a:latin typeface="Verdana" panose="020B0604030504040204" pitchFamily="34" charset="0"/>
                <a:sym typeface="Verdana" panose="020B0604030504040204" pitchFamily="34" charset="0"/>
              </a:rPr>
              <a:t>类图</a:t>
            </a:r>
            <a:endParaRPr lang="zh-CN" altLang="en-US" smtClean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5126" name="五边形 16"/>
          <p:cNvSpPr>
            <a:spLocks noChangeArrowheads="1"/>
          </p:cNvSpPr>
          <p:nvPr/>
        </p:nvSpPr>
        <p:spPr bwMode="auto">
          <a:xfrm>
            <a:off x="0" y="2319338"/>
            <a:ext cx="1908175" cy="504825"/>
          </a:xfrm>
          <a:prstGeom prst="homePlate">
            <a:avLst>
              <a:gd name="adj" fmla="val 94497"/>
            </a:avLst>
          </a:prstGeom>
          <a:solidFill>
            <a:srgbClr val="E8E8E8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mtClean="0">
                <a:solidFill>
                  <a:srgbClr val="5D5D5D"/>
                </a:solidFill>
                <a:latin typeface="Verdana" panose="020B0604030504040204" pitchFamily="34" charset="0"/>
                <a:sym typeface="Verdana" panose="020B0604030504040204" pitchFamily="34" charset="0"/>
              </a:rPr>
              <a:t>顺序图</a:t>
            </a:r>
            <a:endParaRPr lang="zh-CN" altLang="en-US" smtClean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5127" name="五边形 17"/>
          <p:cNvSpPr>
            <a:spLocks noChangeArrowheads="1"/>
          </p:cNvSpPr>
          <p:nvPr/>
        </p:nvSpPr>
        <p:spPr bwMode="auto">
          <a:xfrm>
            <a:off x="0" y="2949575"/>
            <a:ext cx="1908175" cy="504825"/>
          </a:xfrm>
          <a:prstGeom prst="homePlate">
            <a:avLst>
              <a:gd name="adj" fmla="val 94497"/>
            </a:avLst>
          </a:prstGeom>
          <a:solidFill>
            <a:srgbClr val="E8E8E8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mtClean="0">
                <a:solidFill>
                  <a:srgbClr val="5D5D5D"/>
                </a:solidFill>
                <a:latin typeface="Verdana" panose="020B0604030504040204" pitchFamily="34" charset="0"/>
                <a:sym typeface="Verdana" panose="020B0604030504040204" pitchFamily="34" charset="0"/>
              </a:rPr>
              <a:t>状态图</a:t>
            </a:r>
            <a:endParaRPr lang="zh-CN" altLang="en-US" smtClean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5128" name="五边形 18"/>
          <p:cNvSpPr>
            <a:spLocks noChangeArrowheads="1"/>
          </p:cNvSpPr>
          <p:nvPr/>
        </p:nvSpPr>
        <p:spPr bwMode="auto">
          <a:xfrm>
            <a:off x="0" y="3579813"/>
            <a:ext cx="1908175" cy="504825"/>
          </a:xfrm>
          <a:prstGeom prst="homePlate">
            <a:avLst>
              <a:gd name="adj" fmla="val 94497"/>
            </a:avLst>
          </a:prstGeom>
          <a:solidFill>
            <a:srgbClr val="E8E8E8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mtClean="0">
                <a:solidFill>
                  <a:srgbClr val="5D5D5D"/>
                </a:solidFill>
                <a:latin typeface="Verdana" panose="020B0604030504040204" pitchFamily="34" charset="0"/>
                <a:sym typeface="Verdana" panose="020B0604030504040204" pitchFamily="34" charset="0"/>
              </a:rPr>
              <a:t>包图</a:t>
            </a:r>
            <a:endParaRPr lang="zh-CN" altLang="en-US" smtClean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pic>
        <p:nvPicPr>
          <p:cNvPr id="5129" name="Picture 9" descr="图片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7738" y="1549400"/>
            <a:ext cx="6286500" cy="3192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88803080"/>
      </p:ext>
    </p:extLst>
  </p:cSld>
  <p:clrMapOvr>
    <a:masterClrMapping/>
  </p:clrMapOvr>
  <p:transition spd="med">
    <p:pull dir="lu"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矩形 8"/>
          <p:cNvSpPr>
            <a:spLocks noChangeArrowheads="1"/>
          </p:cNvSpPr>
          <p:nvPr/>
        </p:nvSpPr>
        <p:spPr bwMode="auto">
          <a:xfrm>
            <a:off x="2195513" y="842963"/>
            <a:ext cx="6553200" cy="3960812"/>
          </a:xfrm>
          <a:prstGeom prst="rect">
            <a:avLst/>
          </a:prstGeom>
          <a:solidFill>
            <a:srgbClr val="E8E8E8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44035" name="TextBox 12"/>
          <p:cNvSpPr>
            <a:spLocks noChangeArrowheads="1"/>
          </p:cNvSpPr>
          <p:nvPr/>
        </p:nvSpPr>
        <p:spPr bwMode="auto">
          <a:xfrm>
            <a:off x="2282825" y="906463"/>
            <a:ext cx="38735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3200">
                <a:solidFill>
                  <a:srgbClr val="5D5D5D"/>
                </a:solidFill>
                <a:latin typeface="Verdana" panose="020B0604030504040204" pitchFamily="34" charset="0"/>
                <a:sym typeface="Verdana" panose="020B0604030504040204" pitchFamily="34" charset="0"/>
              </a:rPr>
              <a:t>顺序图-关注投票</a:t>
            </a:r>
            <a:endParaRPr lang="zh-CN" altLang="en-US"/>
          </a:p>
        </p:txBody>
      </p:sp>
      <p:sp>
        <p:nvSpPr>
          <p:cNvPr id="44036" name="五边形 13"/>
          <p:cNvSpPr>
            <a:spLocks noChangeArrowheads="1"/>
          </p:cNvSpPr>
          <p:nvPr/>
        </p:nvSpPr>
        <p:spPr bwMode="auto">
          <a:xfrm>
            <a:off x="0" y="1060450"/>
            <a:ext cx="1908175" cy="503238"/>
          </a:xfrm>
          <a:prstGeom prst="homePlate">
            <a:avLst>
              <a:gd name="adj" fmla="val 94848"/>
            </a:avLst>
          </a:prstGeom>
          <a:solidFill>
            <a:srgbClr val="E8E8E8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zh-CN" altLang="en-US">
                <a:solidFill>
                  <a:srgbClr val="5D5D5D"/>
                </a:solidFill>
                <a:latin typeface="Verdana" panose="020B0604030504040204" pitchFamily="34" charset="0"/>
                <a:sym typeface="Verdana" panose="020B0604030504040204" pitchFamily="34" charset="0"/>
              </a:rPr>
              <a:t>用况图</a:t>
            </a:r>
            <a:endParaRPr lang="zh-CN" altLang="en-US"/>
          </a:p>
        </p:txBody>
      </p:sp>
      <p:sp>
        <p:nvSpPr>
          <p:cNvPr id="44037" name="五边形 15"/>
          <p:cNvSpPr>
            <a:spLocks noChangeArrowheads="1"/>
          </p:cNvSpPr>
          <p:nvPr/>
        </p:nvSpPr>
        <p:spPr bwMode="auto">
          <a:xfrm>
            <a:off x="0" y="1689100"/>
            <a:ext cx="1908175" cy="504825"/>
          </a:xfrm>
          <a:prstGeom prst="homePlate">
            <a:avLst>
              <a:gd name="adj" fmla="val 94497"/>
            </a:avLst>
          </a:prstGeom>
          <a:solidFill>
            <a:srgbClr val="E8E8E8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altLang="zh-CN">
                <a:solidFill>
                  <a:srgbClr val="5D5D5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Verdana" panose="020B0604030504040204" pitchFamily="34" charset="0"/>
              </a:rPr>
              <a:t>Part 2</a:t>
            </a:r>
            <a:endParaRPr lang="zh-CN" altLang="en-US">
              <a:solidFill>
                <a:srgbClr val="5D5D5D"/>
              </a:solidFill>
              <a:latin typeface="Verdana" panose="020B0604030504040204" pitchFamily="34" charset="0"/>
              <a:sym typeface="Verdana" panose="020B0604030504040204" pitchFamily="34" charset="0"/>
            </a:endParaRPr>
          </a:p>
        </p:txBody>
      </p:sp>
      <p:sp>
        <p:nvSpPr>
          <p:cNvPr id="44038" name="五边形 15"/>
          <p:cNvSpPr>
            <a:spLocks noChangeArrowheads="1"/>
          </p:cNvSpPr>
          <p:nvPr/>
        </p:nvSpPr>
        <p:spPr bwMode="auto">
          <a:xfrm>
            <a:off x="0" y="1689100"/>
            <a:ext cx="1908175" cy="504825"/>
          </a:xfrm>
          <a:prstGeom prst="homePlate">
            <a:avLst>
              <a:gd name="adj" fmla="val 94497"/>
            </a:avLst>
          </a:prstGeom>
          <a:solidFill>
            <a:srgbClr val="E8E8E8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zh-CN" altLang="en-US">
                <a:solidFill>
                  <a:srgbClr val="5D5D5D"/>
                </a:solidFill>
                <a:latin typeface="Verdana" panose="020B0604030504040204" pitchFamily="34" charset="0"/>
                <a:sym typeface="Verdana" panose="020B0604030504040204" pitchFamily="34" charset="0"/>
              </a:rPr>
              <a:t>类图</a:t>
            </a:r>
            <a:endParaRPr lang="zh-CN" altLang="en-US"/>
          </a:p>
        </p:txBody>
      </p:sp>
      <p:pic>
        <p:nvPicPr>
          <p:cNvPr id="44039" name="Picture 12" descr="初始顺序图关注投票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413" y="1419225"/>
            <a:ext cx="4654550" cy="334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4040" name="Group 8"/>
          <p:cNvGrpSpPr>
            <a:grpSpLocks/>
          </p:cNvGrpSpPr>
          <p:nvPr/>
        </p:nvGrpSpPr>
        <p:grpSpPr bwMode="auto">
          <a:xfrm>
            <a:off x="-36513" y="1060450"/>
            <a:ext cx="1943101" cy="2447925"/>
            <a:chOff x="0" y="0"/>
            <a:chExt cx="3061" cy="3855"/>
          </a:xfrm>
        </p:grpSpPr>
        <p:sp>
          <p:nvSpPr>
            <p:cNvPr id="44041" name="五边形 18"/>
            <p:cNvSpPr>
              <a:spLocks noChangeArrowheads="1"/>
            </p:cNvSpPr>
            <p:nvPr/>
          </p:nvSpPr>
          <p:spPr bwMode="auto">
            <a:xfrm>
              <a:off x="0" y="2041"/>
              <a:ext cx="3004" cy="795"/>
            </a:xfrm>
            <a:prstGeom prst="homePlate">
              <a:avLst>
                <a:gd name="adj" fmla="val 94465"/>
              </a:avLst>
            </a:prstGeom>
            <a:solidFill>
              <a:srgbClr val="E8E8E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r>
                <a:rPr lang="zh-CN" altLang="en-US">
                  <a:solidFill>
                    <a:srgbClr val="5D5D5D"/>
                  </a:solidFill>
                  <a:latin typeface="Verdana" panose="020B0604030504040204" pitchFamily="34" charset="0"/>
                  <a:sym typeface="Verdana" panose="020B0604030504040204" pitchFamily="34" charset="0"/>
                </a:rPr>
                <a:t>数据管理</a:t>
              </a:r>
            </a:p>
          </p:txBody>
        </p:sp>
        <p:sp>
          <p:nvSpPr>
            <p:cNvPr id="44042" name="五边形 15"/>
            <p:cNvSpPr>
              <a:spLocks noChangeArrowheads="1"/>
            </p:cNvSpPr>
            <p:nvPr/>
          </p:nvSpPr>
          <p:spPr bwMode="auto">
            <a:xfrm>
              <a:off x="57" y="992"/>
              <a:ext cx="3004" cy="794"/>
            </a:xfrm>
            <a:prstGeom prst="homePlate">
              <a:avLst>
                <a:gd name="adj" fmla="val 94584"/>
              </a:avLst>
            </a:prstGeom>
            <a:solidFill>
              <a:srgbClr val="E8E8E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 cap="flat" cmpd="sng">
                  <a:solidFill>
                    <a:srgbClr val="395E8A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r>
                <a:rPr lang="zh-CN" altLang="en-US">
                  <a:solidFill>
                    <a:srgbClr val="5D5D5D"/>
                  </a:solidFill>
                  <a:latin typeface="Verdana" panose="020B0604030504040204" pitchFamily="34" charset="0"/>
                  <a:sym typeface="Verdana" panose="020B0604030504040204" pitchFamily="34" charset="0"/>
                </a:rPr>
                <a:t>控制驱动</a:t>
              </a:r>
            </a:p>
          </p:txBody>
        </p:sp>
        <p:sp>
          <p:nvSpPr>
            <p:cNvPr id="44043" name="五边形 16"/>
            <p:cNvSpPr>
              <a:spLocks noChangeArrowheads="1"/>
            </p:cNvSpPr>
            <p:nvPr/>
          </p:nvSpPr>
          <p:spPr bwMode="auto">
            <a:xfrm>
              <a:off x="49" y="0"/>
              <a:ext cx="3003" cy="794"/>
            </a:xfrm>
            <a:prstGeom prst="homePlate">
              <a:avLst>
                <a:gd name="adj" fmla="val 94553"/>
              </a:avLst>
            </a:prstGeom>
            <a:solidFill>
              <a:srgbClr val="E8E8E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 cap="flat" cmpd="sng">
                  <a:solidFill>
                    <a:srgbClr val="395E8A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r>
                <a:rPr lang="zh-CN" altLang="en-US">
                  <a:solidFill>
                    <a:srgbClr val="5D5D5D"/>
                  </a:solidFill>
                  <a:latin typeface="Verdana" panose="020B0604030504040204" pitchFamily="34" charset="0"/>
                  <a:sym typeface="Verdana" panose="020B0604030504040204" pitchFamily="34" charset="0"/>
                </a:rPr>
                <a:t>人机交互</a:t>
              </a:r>
            </a:p>
          </p:txBody>
        </p:sp>
        <p:sp>
          <p:nvSpPr>
            <p:cNvPr id="44044" name="五边形 17"/>
            <p:cNvSpPr>
              <a:spLocks noChangeArrowheads="1"/>
            </p:cNvSpPr>
            <p:nvPr/>
          </p:nvSpPr>
          <p:spPr bwMode="auto">
            <a:xfrm>
              <a:off x="57" y="3061"/>
              <a:ext cx="3003" cy="794"/>
            </a:xfrm>
            <a:prstGeom prst="homePlate">
              <a:avLst>
                <a:gd name="adj" fmla="val 94553"/>
              </a:avLst>
            </a:prstGeom>
            <a:solidFill>
              <a:srgbClr val="5D5D5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 cap="flat" cmpd="sng">
                  <a:solidFill>
                    <a:srgbClr val="395E8A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r>
                <a:rPr lang="zh-CN" altLang="en-US">
                  <a:solidFill>
                    <a:srgbClr val="E8E8E8"/>
                  </a:solidFill>
                  <a:latin typeface="Verdana" panose="020B0604030504040204" pitchFamily="34" charset="0"/>
                  <a:sym typeface="Verdana" panose="020B0604030504040204" pitchFamily="34" charset="0"/>
                </a:rPr>
                <a:t>详细顺序图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3488290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矩形 8"/>
          <p:cNvSpPr>
            <a:spLocks noChangeArrowheads="1"/>
          </p:cNvSpPr>
          <p:nvPr/>
        </p:nvSpPr>
        <p:spPr bwMode="auto">
          <a:xfrm>
            <a:off x="2195513" y="842963"/>
            <a:ext cx="6553200" cy="3960812"/>
          </a:xfrm>
          <a:prstGeom prst="rect">
            <a:avLst/>
          </a:prstGeom>
          <a:solidFill>
            <a:srgbClr val="E8E8E8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45059" name="TextBox 12"/>
          <p:cNvSpPr>
            <a:spLocks noChangeArrowheads="1"/>
          </p:cNvSpPr>
          <p:nvPr/>
        </p:nvSpPr>
        <p:spPr bwMode="auto">
          <a:xfrm>
            <a:off x="2282825" y="906463"/>
            <a:ext cx="38735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3200">
                <a:solidFill>
                  <a:srgbClr val="5D5D5D"/>
                </a:solidFill>
                <a:latin typeface="Verdana" panose="020B0604030504040204" pitchFamily="34" charset="0"/>
                <a:sym typeface="Verdana" panose="020B0604030504040204" pitchFamily="34" charset="0"/>
              </a:rPr>
              <a:t>顺序图-查询历史</a:t>
            </a:r>
            <a:endParaRPr lang="zh-CN" altLang="en-US"/>
          </a:p>
        </p:txBody>
      </p:sp>
      <p:sp>
        <p:nvSpPr>
          <p:cNvPr id="45060" name="五边形 13"/>
          <p:cNvSpPr>
            <a:spLocks noChangeArrowheads="1"/>
          </p:cNvSpPr>
          <p:nvPr/>
        </p:nvSpPr>
        <p:spPr bwMode="auto">
          <a:xfrm>
            <a:off x="0" y="1060450"/>
            <a:ext cx="1908175" cy="503238"/>
          </a:xfrm>
          <a:prstGeom prst="homePlate">
            <a:avLst>
              <a:gd name="adj" fmla="val 94848"/>
            </a:avLst>
          </a:prstGeom>
          <a:solidFill>
            <a:srgbClr val="E8E8E8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zh-CN" altLang="en-US">
                <a:solidFill>
                  <a:srgbClr val="5D5D5D"/>
                </a:solidFill>
                <a:latin typeface="Verdana" panose="020B0604030504040204" pitchFamily="34" charset="0"/>
                <a:sym typeface="Verdana" panose="020B0604030504040204" pitchFamily="34" charset="0"/>
              </a:rPr>
              <a:t>用况图</a:t>
            </a:r>
            <a:endParaRPr lang="zh-CN" altLang="en-US"/>
          </a:p>
        </p:txBody>
      </p:sp>
      <p:sp>
        <p:nvSpPr>
          <p:cNvPr id="45061" name="五边形 15"/>
          <p:cNvSpPr>
            <a:spLocks noChangeArrowheads="1"/>
          </p:cNvSpPr>
          <p:nvPr/>
        </p:nvSpPr>
        <p:spPr bwMode="auto">
          <a:xfrm>
            <a:off x="0" y="1689100"/>
            <a:ext cx="1908175" cy="504825"/>
          </a:xfrm>
          <a:prstGeom prst="homePlate">
            <a:avLst>
              <a:gd name="adj" fmla="val 94497"/>
            </a:avLst>
          </a:prstGeom>
          <a:solidFill>
            <a:srgbClr val="E8E8E8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altLang="zh-CN">
                <a:solidFill>
                  <a:srgbClr val="5D5D5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Verdana" panose="020B0604030504040204" pitchFamily="34" charset="0"/>
              </a:rPr>
              <a:t>Part 2</a:t>
            </a:r>
            <a:endParaRPr lang="zh-CN" altLang="en-US">
              <a:solidFill>
                <a:srgbClr val="5D5D5D"/>
              </a:solidFill>
              <a:latin typeface="Verdana" panose="020B0604030504040204" pitchFamily="34" charset="0"/>
              <a:sym typeface="Verdana" panose="020B0604030504040204" pitchFamily="34" charset="0"/>
            </a:endParaRPr>
          </a:p>
        </p:txBody>
      </p:sp>
      <p:sp>
        <p:nvSpPr>
          <p:cNvPr id="45062" name="五边形 15"/>
          <p:cNvSpPr>
            <a:spLocks noChangeArrowheads="1"/>
          </p:cNvSpPr>
          <p:nvPr/>
        </p:nvSpPr>
        <p:spPr bwMode="auto">
          <a:xfrm>
            <a:off x="0" y="1689100"/>
            <a:ext cx="1908175" cy="504825"/>
          </a:xfrm>
          <a:prstGeom prst="homePlate">
            <a:avLst>
              <a:gd name="adj" fmla="val 94497"/>
            </a:avLst>
          </a:prstGeom>
          <a:solidFill>
            <a:srgbClr val="E8E8E8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zh-CN" altLang="en-US">
                <a:solidFill>
                  <a:srgbClr val="5D5D5D"/>
                </a:solidFill>
                <a:latin typeface="Verdana" panose="020B0604030504040204" pitchFamily="34" charset="0"/>
                <a:sym typeface="Verdana" panose="020B0604030504040204" pitchFamily="34" charset="0"/>
              </a:rPr>
              <a:t>类图</a:t>
            </a:r>
            <a:endParaRPr lang="zh-CN" altLang="en-US"/>
          </a:p>
        </p:txBody>
      </p:sp>
      <p:pic>
        <p:nvPicPr>
          <p:cNvPr id="45063" name="Picture 12" descr="初始顺序图查询历史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975" y="1492250"/>
            <a:ext cx="3654425" cy="329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5064" name="Group 8"/>
          <p:cNvGrpSpPr>
            <a:grpSpLocks/>
          </p:cNvGrpSpPr>
          <p:nvPr/>
        </p:nvGrpSpPr>
        <p:grpSpPr bwMode="auto">
          <a:xfrm>
            <a:off x="-36513" y="1060450"/>
            <a:ext cx="1943101" cy="2447925"/>
            <a:chOff x="0" y="0"/>
            <a:chExt cx="3061" cy="3855"/>
          </a:xfrm>
        </p:grpSpPr>
        <p:sp>
          <p:nvSpPr>
            <p:cNvPr id="45065" name="五边形 18"/>
            <p:cNvSpPr>
              <a:spLocks noChangeArrowheads="1"/>
            </p:cNvSpPr>
            <p:nvPr/>
          </p:nvSpPr>
          <p:spPr bwMode="auto">
            <a:xfrm>
              <a:off x="0" y="2041"/>
              <a:ext cx="3004" cy="795"/>
            </a:xfrm>
            <a:prstGeom prst="homePlate">
              <a:avLst>
                <a:gd name="adj" fmla="val 94465"/>
              </a:avLst>
            </a:prstGeom>
            <a:solidFill>
              <a:srgbClr val="E8E8E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r>
                <a:rPr lang="zh-CN" altLang="en-US">
                  <a:solidFill>
                    <a:srgbClr val="5D5D5D"/>
                  </a:solidFill>
                  <a:latin typeface="Verdana" panose="020B0604030504040204" pitchFamily="34" charset="0"/>
                  <a:sym typeface="Verdana" panose="020B0604030504040204" pitchFamily="34" charset="0"/>
                </a:rPr>
                <a:t>数据管理</a:t>
              </a:r>
            </a:p>
          </p:txBody>
        </p:sp>
        <p:sp>
          <p:nvSpPr>
            <p:cNvPr id="45066" name="五边形 15"/>
            <p:cNvSpPr>
              <a:spLocks noChangeArrowheads="1"/>
            </p:cNvSpPr>
            <p:nvPr/>
          </p:nvSpPr>
          <p:spPr bwMode="auto">
            <a:xfrm>
              <a:off x="57" y="992"/>
              <a:ext cx="3004" cy="794"/>
            </a:xfrm>
            <a:prstGeom prst="homePlate">
              <a:avLst>
                <a:gd name="adj" fmla="val 94584"/>
              </a:avLst>
            </a:prstGeom>
            <a:solidFill>
              <a:srgbClr val="E8E8E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 cap="flat" cmpd="sng">
                  <a:solidFill>
                    <a:srgbClr val="395E8A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r>
                <a:rPr lang="zh-CN" altLang="en-US">
                  <a:solidFill>
                    <a:srgbClr val="5D5D5D"/>
                  </a:solidFill>
                  <a:latin typeface="Verdana" panose="020B0604030504040204" pitchFamily="34" charset="0"/>
                  <a:sym typeface="Verdana" panose="020B0604030504040204" pitchFamily="34" charset="0"/>
                </a:rPr>
                <a:t>控制驱动</a:t>
              </a:r>
            </a:p>
          </p:txBody>
        </p:sp>
        <p:sp>
          <p:nvSpPr>
            <p:cNvPr id="45067" name="五边形 16"/>
            <p:cNvSpPr>
              <a:spLocks noChangeArrowheads="1"/>
            </p:cNvSpPr>
            <p:nvPr/>
          </p:nvSpPr>
          <p:spPr bwMode="auto">
            <a:xfrm>
              <a:off x="49" y="0"/>
              <a:ext cx="3003" cy="794"/>
            </a:xfrm>
            <a:prstGeom prst="homePlate">
              <a:avLst>
                <a:gd name="adj" fmla="val 94553"/>
              </a:avLst>
            </a:prstGeom>
            <a:solidFill>
              <a:srgbClr val="E8E8E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 cap="flat" cmpd="sng">
                  <a:solidFill>
                    <a:srgbClr val="395E8A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r>
                <a:rPr lang="zh-CN" altLang="en-US">
                  <a:solidFill>
                    <a:srgbClr val="5D5D5D"/>
                  </a:solidFill>
                  <a:latin typeface="Verdana" panose="020B0604030504040204" pitchFamily="34" charset="0"/>
                  <a:sym typeface="Verdana" panose="020B0604030504040204" pitchFamily="34" charset="0"/>
                </a:rPr>
                <a:t>人机交互</a:t>
              </a:r>
            </a:p>
          </p:txBody>
        </p:sp>
        <p:sp>
          <p:nvSpPr>
            <p:cNvPr id="45068" name="五边形 17"/>
            <p:cNvSpPr>
              <a:spLocks noChangeArrowheads="1"/>
            </p:cNvSpPr>
            <p:nvPr/>
          </p:nvSpPr>
          <p:spPr bwMode="auto">
            <a:xfrm>
              <a:off x="57" y="3061"/>
              <a:ext cx="3003" cy="794"/>
            </a:xfrm>
            <a:prstGeom prst="homePlate">
              <a:avLst>
                <a:gd name="adj" fmla="val 94553"/>
              </a:avLst>
            </a:prstGeom>
            <a:solidFill>
              <a:srgbClr val="5D5D5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 cap="flat" cmpd="sng">
                  <a:solidFill>
                    <a:srgbClr val="395E8A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r>
                <a:rPr lang="zh-CN" altLang="en-US">
                  <a:solidFill>
                    <a:srgbClr val="E8E8E8"/>
                  </a:solidFill>
                  <a:latin typeface="Verdana" panose="020B0604030504040204" pitchFamily="34" charset="0"/>
                  <a:sym typeface="Verdana" panose="020B0604030504040204" pitchFamily="34" charset="0"/>
                </a:rPr>
                <a:t>详细顺序图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92118718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矩形 8"/>
          <p:cNvSpPr>
            <a:spLocks noChangeArrowheads="1"/>
          </p:cNvSpPr>
          <p:nvPr/>
        </p:nvSpPr>
        <p:spPr bwMode="auto">
          <a:xfrm>
            <a:off x="2195513" y="842963"/>
            <a:ext cx="6553200" cy="3960812"/>
          </a:xfrm>
          <a:prstGeom prst="rect">
            <a:avLst/>
          </a:prstGeom>
          <a:solidFill>
            <a:srgbClr val="E8E8E8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46083" name="TextBox 12"/>
          <p:cNvSpPr>
            <a:spLocks noChangeArrowheads="1"/>
          </p:cNvSpPr>
          <p:nvPr/>
        </p:nvSpPr>
        <p:spPr bwMode="auto">
          <a:xfrm>
            <a:off x="2282825" y="906463"/>
            <a:ext cx="38735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3200">
                <a:solidFill>
                  <a:srgbClr val="5D5D5D"/>
                </a:solidFill>
                <a:latin typeface="Verdana" panose="020B0604030504040204" pitchFamily="34" charset="0"/>
                <a:sym typeface="Verdana" panose="020B0604030504040204" pitchFamily="34" charset="0"/>
              </a:rPr>
              <a:t>顺序图-删除用户</a:t>
            </a:r>
            <a:endParaRPr lang="zh-CN" altLang="en-US"/>
          </a:p>
        </p:txBody>
      </p:sp>
      <p:sp>
        <p:nvSpPr>
          <p:cNvPr id="46084" name="五边形 13"/>
          <p:cNvSpPr>
            <a:spLocks noChangeArrowheads="1"/>
          </p:cNvSpPr>
          <p:nvPr/>
        </p:nvSpPr>
        <p:spPr bwMode="auto">
          <a:xfrm>
            <a:off x="0" y="1060450"/>
            <a:ext cx="1908175" cy="503238"/>
          </a:xfrm>
          <a:prstGeom prst="homePlate">
            <a:avLst>
              <a:gd name="adj" fmla="val 94848"/>
            </a:avLst>
          </a:prstGeom>
          <a:solidFill>
            <a:srgbClr val="E8E8E8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zh-CN" altLang="en-US">
                <a:solidFill>
                  <a:srgbClr val="5D5D5D"/>
                </a:solidFill>
                <a:latin typeface="Verdana" panose="020B0604030504040204" pitchFamily="34" charset="0"/>
                <a:sym typeface="Verdana" panose="020B0604030504040204" pitchFamily="34" charset="0"/>
              </a:rPr>
              <a:t>用况图</a:t>
            </a:r>
            <a:endParaRPr lang="zh-CN" altLang="en-US"/>
          </a:p>
        </p:txBody>
      </p:sp>
      <p:sp>
        <p:nvSpPr>
          <p:cNvPr id="46085" name="五边形 15"/>
          <p:cNvSpPr>
            <a:spLocks noChangeArrowheads="1"/>
          </p:cNvSpPr>
          <p:nvPr/>
        </p:nvSpPr>
        <p:spPr bwMode="auto">
          <a:xfrm>
            <a:off x="0" y="1689100"/>
            <a:ext cx="1908175" cy="504825"/>
          </a:xfrm>
          <a:prstGeom prst="homePlate">
            <a:avLst>
              <a:gd name="adj" fmla="val 94497"/>
            </a:avLst>
          </a:prstGeom>
          <a:solidFill>
            <a:srgbClr val="E8E8E8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altLang="zh-CN">
                <a:solidFill>
                  <a:srgbClr val="5D5D5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Verdana" panose="020B0604030504040204" pitchFamily="34" charset="0"/>
              </a:rPr>
              <a:t>Part 2</a:t>
            </a:r>
            <a:endParaRPr lang="zh-CN" altLang="en-US">
              <a:solidFill>
                <a:srgbClr val="5D5D5D"/>
              </a:solidFill>
              <a:latin typeface="Verdana" panose="020B0604030504040204" pitchFamily="34" charset="0"/>
              <a:sym typeface="Verdana" panose="020B0604030504040204" pitchFamily="34" charset="0"/>
            </a:endParaRPr>
          </a:p>
        </p:txBody>
      </p:sp>
      <p:sp>
        <p:nvSpPr>
          <p:cNvPr id="46086" name="五边形 15"/>
          <p:cNvSpPr>
            <a:spLocks noChangeArrowheads="1"/>
          </p:cNvSpPr>
          <p:nvPr/>
        </p:nvSpPr>
        <p:spPr bwMode="auto">
          <a:xfrm>
            <a:off x="0" y="1689100"/>
            <a:ext cx="1908175" cy="504825"/>
          </a:xfrm>
          <a:prstGeom prst="homePlate">
            <a:avLst>
              <a:gd name="adj" fmla="val 94497"/>
            </a:avLst>
          </a:prstGeom>
          <a:solidFill>
            <a:srgbClr val="E8E8E8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zh-CN" altLang="en-US">
                <a:solidFill>
                  <a:srgbClr val="5D5D5D"/>
                </a:solidFill>
                <a:latin typeface="Verdana" panose="020B0604030504040204" pitchFamily="34" charset="0"/>
                <a:sym typeface="Verdana" panose="020B0604030504040204" pitchFamily="34" charset="0"/>
              </a:rPr>
              <a:t>类图</a:t>
            </a:r>
            <a:endParaRPr lang="zh-CN" altLang="en-US"/>
          </a:p>
        </p:txBody>
      </p:sp>
      <p:pic>
        <p:nvPicPr>
          <p:cNvPr id="46087" name="Picture 12" descr="初始顺序图删除用户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8538" y="1565275"/>
            <a:ext cx="6408737" cy="2951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6088" name="Group 8"/>
          <p:cNvGrpSpPr>
            <a:grpSpLocks/>
          </p:cNvGrpSpPr>
          <p:nvPr/>
        </p:nvGrpSpPr>
        <p:grpSpPr bwMode="auto">
          <a:xfrm>
            <a:off x="-36513" y="1060450"/>
            <a:ext cx="1943101" cy="2447925"/>
            <a:chOff x="0" y="0"/>
            <a:chExt cx="3061" cy="3855"/>
          </a:xfrm>
        </p:grpSpPr>
        <p:sp>
          <p:nvSpPr>
            <p:cNvPr id="46089" name="五边形 18"/>
            <p:cNvSpPr>
              <a:spLocks noChangeArrowheads="1"/>
            </p:cNvSpPr>
            <p:nvPr/>
          </p:nvSpPr>
          <p:spPr bwMode="auto">
            <a:xfrm>
              <a:off x="0" y="2041"/>
              <a:ext cx="3004" cy="795"/>
            </a:xfrm>
            <a:prstGeom prst="homePlate">
              <a:avLst>
                <a:gd name="adj" fmla="val 94465"/>
              </a:avLst>
            </a:prstGeom>
            <a:solidFill>
              <a:srgbClr val="E8E8E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r>
                <a:rPr lang="zh-CN" altLang="en-US">
                  <a:solidFill>
                    <a:srgbClr val="5D5D5D"/>
                  </a:solidFill>
                  <a:latin typeface="Verdana" panose="020B0604030504040204" pitchFamily="34" charset="0"/>
                  <a:sym typeface="Verdana" panose="020B0604030504040204" pitchFamily="34" charset="0"/>
                </a:rPr>
                <a:t>数据管理</a:t>
              </a:r>
            </a:p>
          </p:txBody>
        </p:sp>
        <p:sp>
          <p:nvSpPr>
            <p:cNvPr id="46090" name="五边形 15"/>
            <p:cNvSpPr>
              <a:spLocks noChangeArrowheads="1"/>
            </p:cNvSpPr>
            <p:nvPr/>
          </p:nvSpPr>
          <p:spPr bwMode="auto">
            <a:xfrm>
              <a:off x="57" y="992"/>
              <a:ext cx="3004" cy="794"/>
            </a:xfrm>
            <a:prstGeom prst="homePlate">
              <a:avLst>
                <a:gd name="adj" fmla="val 94584"/>
              </a:avLst>
            </a:prstGeom>
            <a:solidFill>
              <a:srgbClr val="E8E8E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 cap="flat" cmpd="sng">
                  <a:solidFill>
                    <a:srgbClr val="395E8A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r>
                <a:rPr lang="zh-CN" altLang="en-US">
                  <a:solidFill>
                    <a:srgbClr val="5D5D5D"/>
                  </a:solidFill>
                  <a:latin typeface="Verdana" panose="020B0604030504040204" pitchFamily="34" charset="0"/>
                  <a:sym typeface="Verdana" panose="020B0604030504040204" pitchFamily="34" charset="0"/>
                </a:rPr>
                <a:t>控制驱动</a:t>
              </a:r>
            </a:p>
          </p:txBody>
        </p:sp>
        <p:sp>
          <p:nvSpPr>
            <p:cNvPr id="46091" name="五边形 16"/>
            <p:cNvSpPr>
              <a:spLocks noChangeArrowheads="1"/>
            </p:cNvSpPr>
            <p:nvPr/>
          </p:nvSpPr>
          <p:spPr bwMode="auto">
            <a:xfrm>
              <a:off x="49" y="0"/>
              <a:ext cx="3003" cy="794"/>
            </a:xfrm>
            <a:prstGeom prst="homePlate">
              <a:avLst>
                <a:gd name="adj" fmla="val 94553"/>
              </a:avLst>
            </a:prstGeom>
            <a:solidFill>
              <a:srgbClr val="E8E8E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 cap="flat" cmpd="sng">
                  <a:solidFill>
                    <a:srgbClr val="395E8A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r>
                <a:rPr lang="zh-CN" altLang="en-US">
                  <a:solidFill>
                    <a:srgbClr val="5D5D5D"/>
                  </a:solidFill>
                  <a:latin typeface="Verdana" panose="020B0604030504040204" pitchFamily="34" charset="0"/>
                  <a:sym typeface="Verdana" panose="020B0604030504040204" pitchFamily="34" charset="0"/>
                </a:rPr>
                <a:t>人机交互</a:t>
              </a:r>
            </a:p>
          </p:txBody>
        </p:sp>
        <p:sp>
          <p:nvSpPr>
            <p:cNvPr id="46092" name="五边形 17"/>
            <p:cNvSpPr>
              <a:spLocks noChangeArrowheads="1"/>
            </p:cNvSpPr>
            <p:nvPr/>
          </p:nvSpPr>
          <p:spPr bwMode="auto">
            <a:xfrm>
              <a:off x="57" y="3061"/>
              <a:ext cx="3003" cy="794"/>
            </a:xfrm>
            <a:prstGeom prst="homePlate">
              <a:avLst>
                <a:gd name="adj" fmla="val 94553"/>
              </a:avLst>
            </a:prstGeom>
            <a:solidFill>
              <a:srgbClr val="5D5D5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 cap="flat" cmpd="sng">
                  <a:solidFill>
                    <a:srgbClr val="395E8A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r>
                <a:rPr lang="zh-CN" altLang="en-US">
                  <a:solidFill>
                    <a:srgbClr val="E8E8E8"/>
                  </a:solidFill>
                  <a:latin typeface="Verdana" panose="020B0604030504040204" pitchFamily="34" charset="0"/>
                  <a:sym typeface="Verdana" panose="020B0604030504040204" pitchFamily="34" charset="0"/>
                </a:rPr>
                <a:t>详细顺序图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29935146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矩形 8"/>
          <p:cNvSpPr>
            <a:spLocks noChangeArrowheads="1"/>
          </p:cNvSpPr>
          <p:nvPr/>
        </p:nvSpPr>
        <p:spPr bwMode="auto">
          <a:xfrm>
            <a:off x="2195513" y="842963"/>
            <a:ext cx="6553200" cy="3960812"/>
          </a:xfrm>
          <a:prstGeom prst="rect">
            <a:avLst/>
          </a:prstGeom>
          <a:solidFill>
            <a:srgbClr val="E8E8E8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47107" name="TextBox 12"/>
          <p:cNvSpPr>
            <a:spLocks noChangeArrowheads="1"/>
          </p:cNvSpPr>
          <p:nvPr/>
        </p:nvSpPr>
        <p:spPr bwMode="auto">
          <a:xfrm>
            <a:off x="2282825" y="906463"/>
            <a:ext cx="38735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3200">
                <a:solidFill>
                  <a:srgbClr val="5D5D5D"/>
                </a:solidFill>
                <a:latin typeface="Verdana" panose="020B0604030504040204" pitchFamily="34" charset="0"/>
                <a:sym typeface="Verdana" panose="020B0604030504040204" pitchFamily="34" charset="0"/>
              </a:rPr>
              <a:t>顺序图-删除投票</a:t>
            </a:r>
            <a:endParaRPr lang="zh-CN" altLang="en-US"/>
          </a:p>
        </p:txBody>
      </p:sp>
      <p:sp>
        <p:nvSpPr>
          <p:cNvPr id="47108" name="五边形 13"/>
          <p:cNvSpPr>
            <a:spLocks noChangeArrowheads="1"/>
          </p:cNvSpPr>
          <p:nvPr/>
        </p:nvSpPr>
        <p:spPr bwMode="auto">
          <a:xfrm>
            <a:off x="0" y="1060450"/>
            <a:ext cx="1908175" cy="503238"/>
          </a:xfrm>
          <a:prstGeom prst="homePlate">
            <a:avLst>
              <a:gd name="adj" fmla="val 94848"/>
            </a:avLst>
          </a:prstGeom>
          <a:solidFill>
            <a:srgbClr val="E8E8E8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zh-CN" altLang="en-US">
                <a:solidFill>
                  <a:srgbClr val="5D5D5D"/>
                </a:solidFill>
                <a:latin typeface="Verdana" panose="020B0604030504040204" pitchFamily="34" charset="0"/>
                <a:sym typeface="Verdana" panose="020B0604030504040204" pitchFamily="34" charset="0"/>
              </a:rPr>
              <a:t>用况图</a:t>
            </a:r>
            <a:endParaRPr lang="zh-CN" altLang="en-US"/>
          </a:p>
        </p:txBody>
      </p:sp>
      <p:sp>
        <p:nvSpPr>
          <p:cNvPr id="47109" name="五边形 15"/>
          <p:cNvSpPr>
            <a:spLocks noChangeArrowheads="1"/>
          </p:cNvSpPr>
          <p:nvPr/>
        </p:nvSpPr>
        <p:spPr bwMode="auto">
          <a:xfrm>
            <a:off x="0" y="1689100"/>
            <a:ext cx="1908175" cy="504825"/>
          </a:xfrm>
          <a:prstGeom prst="homePlate">
            <a:avLst>
              <a:gd name="adj" fmla="val 94497"/>
            </a:avLst>
          </a:prstGeom>
          <a:solidFill>
            <a:srgbClr val="E8E8E8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altLang="zh-CN">
                <a:solidFill>
                  <a:srgbClr val="5D5D5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Verdana" panose="020B0604030504040204" pitchFamily="34" charset="0"/>
              </a:rPr>
              <a:t>Part 2</a:t>
            </a:r>
            <a:endParaRPr lang="zh-CN" altLang="en-US">
              <a:solidFill>
                <a:srgbClr val="5D5D5D"/>
              </a:solidFill>
              <a:latin typeface="Verdana" panose="020B0604030504040204" pitchFamily="34" charset="0"/>
              <a:sym typeface="Verdana" panose="020B0604030504040204" pitchFamily="34" charset="0"/>
            </a:endParaRPr>
          </a:p>
        </p:txBody>
      </p:sp>
      <p:sp>
        <p:nvSpPr>
          <p:cNvPr id="47110" name="五边形 15"/>
          <p:cNvSpPr>
            <a:spLocks noChangeArrowheads="1"/>
          </p:cNvSpPr>
          <p:nvPr/>
        </p:nvSpPr>
        <p:spPr bwMode="auto">
          <a:xfrm>
            <a:off x="0" y="1689100"/>
            <a:ext cx="1908175" cy="504825"/>
          </a:xfrm>
          <a:prstGeom prst="homePlate">
            <a:avLst>
              <a:gd name="adj" fmla="val 94497"/>
            </a:avLst>
          </a:prstGeom>
          <a:solidFill>
            <a:srgbClr val="E8E8E8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zh-CN" altLang="en-US">
                <a:solidFill>
                  <a:srgbClr val="5D5D5D"/>
                </a:solidFill>
                <a:latin typeface="Verdana" panose="020B0604030504040204" pitchFamily="34" charset="0"/>
                <a:sym typeface="Verdana" panose="020B0604030504040204" pitchFamily="34" charset="0"/>
              </a:rPr>
              <a:t>类图</a:t>
            </a:r>
            <a:endParaRPr lang="zh-CN" altLang="en-US"/>
          </a:p>
        </p:txBody>
      </p:sp>
      <p:pic>
        <p:nvPicPr>
          <p:cNvPr id="47111" name="Picture 12" descr="初始顺序图删除投票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8538" y="1635125"/>
            <a:ext cx="6459537" cy="2520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7112" name="Group 8"/>
          <p:cNvGrpSpPr>
            <a:grpSpLocks/>
          </p:cNvGrpSpPr>
          <p:nvPr/>
        </p:nvGrpSpPr>
        <p:grpSpPr bwMode="auto">
          <a:xfrm>
            <a:off x="-36513" y="1060450"/>
            <a:ext cx="1943101" cy="2447925"/>
            <a:chOff x="0" y="0"/>
            <a:chExt cx="3061" cy="3855"/>
          </a:xfrm>
        </p:grpSpPr>
        <p:sp>
          <p:nvSpPr>
            <p:cNvPr id="47113" name="五边形 18"/>
            <p:cNvSpPr>
              <a:spLocks noChangeArrowheads="1"/>
            </p:cNvSpPr>
            <p:nvPr/>
          </p:nvSpPr>
          <p:spPr bwMode="auto">
            <a:xfrm>
              <a:off x="0" y="2041"/>
              <a:ext cx="3004" cy="795"/>
            </a:xfrm>
            <a:prstGeom prst="homePlate">
              <a:avLst>
                <a:gd name="adj" fmla="val 94465"/>
              </a:avLst>
            </a:prstGeom>
            <a:solidFill>
              <a:srgbClr val="E8E8E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r>
                <a:rPr lang="zh-CN" altLang="en-US">
                  <a:solidFill>
                    <a:srgbClr val="5D5D5D"/>
                  </a:solidFill>
                  <a:latin typeface="Verdana" panose="020B0604030504040204" pitchFamily="34" charset="0"/>
                  <a:sym typeface="Verdana" panose="020B0604030504040204" pitchFamily="34" charset="0"/>
                </a:rPr>
                <a:t>数据管理</a:t>
              </a:r>
            </a:p>
          </p:txBody>
        </p:sp>
        <p:sp>
          <p:nvSpPr>
            <p:cNvPr id="47114" name="五边形 15"/>
            <p:cNvSpPr>
              <a:spLocks noChangeArrowheads="1"/>
            </p:cNvSpPr>
            <p:nvPr/>
          </p:nvSpPr>
          <p:spPr bwMode="auto">
            <a:xfrm>
              <a:off x="57" y="992"/>
              <a:ext cx="3004" cy="794"/>
            </a:xfrm>
            <a:prstGeom prst="homePlate">
              <a:avLst>
                <a:gd name="adj" fmla="val 94584"/>
              </a:avLst>
            </a:prstGeom>
            <a:solidFill>
              <a:srgbClr val="E8E8E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 cap="flat" cmpd="sng">
                  <a:solidFill>
                    <a:srgbClr val="395E8A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r>
                <a:rPr lang="zh-CN" altLang="en-US">
                  <a:solidFill>
                    <a:srgbClr val="5D5D5D"/>
                  </a:solidFill>
                  <a:latin typeface="Verdana" panose="020B0604030504040204" pitchFamily="34" charset="0"/>
                  <a:sym typeface="Verdana" panose="020B0604030504040204" pitchFamily="34" charset="0"/>
                </a:rPr>
                <a:t>控制驱动</a:t>
              </a:r>
            </a:p>
          </p:txBody>
        </p:sp>
        <p:sp>
          <p:nvSpPr>
            <p:cNvPr id="47115" name="五边形 16"/>
            <p:cNvSpPr>
              <a:spLocks noChangeArrowheads="1"/>
            </p:cNvSpPr>
            <p:nvPr/>
          </p:nvSpPr>
          <p:spPr bwMode="auto">
            <a:xfrm>
              <a:off x="49" y="0"/>
              <a:ext cx="3003" cy="794"/>
            </a:xfrm>
            <a:prstGeom prst="homePlate">
              <a:avLst>
                <a:gd name="adj" fmla="val 94553"/>
              </a:avLst>
            </a:prstGeom>
            <a:solidFill>
              <a:srgbClr val="E8E8E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 cap="flat" cmpd="sng">
                  <a:solidFill>
                    <a:srgbClr val="395E8A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r>
                <a:rPr lang="zh-CN" altLang="en-US">
                  <a:solidFill>
                    <a:srgbClr val="5D5D5D"/>
                  </a:solidFill>
                  <a:latin typeface="Verdana" panose="020B0604030504040204" pitchFamily="34" charset="0"/>
                  <a:sym typeface="Verdana" panose="020B0604030504040204" pitchFamily="34" charset="0"/>
                </a:rPr>
                <a:t>人机交互</a:t>
              </a:r>
            </a:p>
          </p:txBody>
        </p:sp>
        <p:sp>
          <p:nvSpPr>
            <p:cNvPr id="47116" name="五边形 17"/>
            <p:cNvSpPr>
              <a:spLocks noChangeArrowheads="1"/>
            </p:cNvSpPr>
            <p:nvPr/>
          </p:nvSpPr>
          <p:spPr bwMode="auto">
            <a:xfrm>
              <a:off x="57" y="3061"/>
              <a:ext cx="3003" cy="794"/>
            </a:xfrm>
            <a:prstGeom prst="homePlate">
              <a:avLst>
                <a:gd name="adj" fmla="val 94553"/>
              </a:avLst>
            </a:prstGeom>
            <a:solidFill>
              <a:srgbClr val="5D5D5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 cap="flat" cmpd="sng">
                  <a:solidFill>
                    <a:srgbClr val="395E8A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r>
                <a:rPr lang="zh-CN" altLang="en-US">
                  <a:solidFill>
                    <a:srgbClr val="E8E8E8"/>
                  </a:solidFill>
                  <a:latin typeface="Verdana" panose="020B0604030504040204" pitchFamily="34" charset="0"/>
                  <a:sym typeface="Verdana" panose="020B0604030504040204" pitchFamily="34" charset="0"/>
                </a:rPr>
                <a:t>详细顺序图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14821161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矩形 8"/>
          <p:cNvSpPr>
            <a:spLocks noChangeArrowheads="1"/>
          </p:cNvSpPr>
          <p:nvPr/>
        </p:nvSpPr>
        <p:spPr bwMode="auto">
          <a:xfrm>
            <a:off x="2195513" y="842963"/>
            <a:ext cx="6553200" cy="3960812"/>
          </a:xfrm>
          <a:prstGeom prst="rect">
            <a:avLst/>
          </a:prstGeom>
          <a:solidFill>
            <a:srgbClr val="E8E8E8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48131" name="TextBox 12"/>
          <p:cNvSpPr>
            <a:spLocks noChangeArrowheads="1"/>
          </p:cNvSpPr>
          <p:nvPr/>
        </p:nvSpPr>
        <p:spPr bwMode="auto">
          <a:xfrm>
            <a:off x="2282825" y="906463"/>
            <a:ext cx="38735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3200">
                <a:solidFill>
                  <a:srgbClr val="5D5D5D"/>
                </a:solidFill>
                <a:latin typeface="Verdana" panose="020B0604030504040204" pitchFamily="34" charset="0"/>
                <a:sym typeface="Verdana" panose="020B0604030504040204" pitchFamily="34" charset="0"/>
              </a:rPr>
              <a:t>顺序图-删除评论</a:t>
            </a:r>
            <a:endParaRPr lang="zh-CN" altLang="en-US"/>
          </a:p>
        </p:txBody>
      </p:sp>
      <p:sp>
        <p:nvSpPr>
          <p:cNvPr id="48132" name="五边形 13"/>
          <p:cNvSpPr>
            <a:spLocks noChangeArrowheads="1"/>
          </p:cNvSpPr>
          <p:nvPr/>
        </p:nvSpPr>
        <p:spPr bwMode="auto">
          <a:xfrm>
            <a:off x="0" y="1060450"/>
            <a:ext cx="1908175" cy="503238"/>
          </a:xfrm>
          <a:prstGeom prst="homePlate">
            <a:avLst>
              <a:gd name="adj" fmla="val 94848"/>
            </a:avLst>
          </a:prstGeom>
          <a:solidFill>
            <a:srgbClr val="E8E8E8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zh-CN" altLang="en-US">
                <a:solidFill>
                  <a:srgbClr val="5D5D5D"/>
                </a:solidFill>
                <a:latin typeface="Verdana" panose="020B0604030504040204" pitchFamily="34" charset="0"/>
                <a:sym typeface="Verdana" panose="020B0604030504040204" pitchFamily="34" charset="0"/>
              </a:rPr>
              <a:t>用况图</a:t>
            </a:r>
            <a:endParaRPr lang="zh-CN" altLang="en-US"/>
          </a:p>
        </p:txBody>
      </p:sp>
      <p:sp>
        <p:nvSpPr>
          <p:cNvPr id="48133" name="五边形 15"/>
          <p:cNvSpPr>
            <a:spLocks noChangeArrowheads="1"/>
          </p:cNvSpPr>
          <p:nvPr/>
        </p:nvSpPr>
        <p:spPr bwMode="auto">
          <a:xfrm>
            <a:off x="0" y="1689100"/>
            <a:ext cx="1908175" cy="504825"/>
          </a:xfrm>
          <a:prstGeom prst="homePlate">
            <a:avLst>
              <a:gd name="adj" fmla="val 94497"/>
            </a:avLst>
          </a:prstGeom>
          <a:solidFill>
            <a:srgbClr val="E8E8E8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altLang="zh-CN">
                <a:solidFill>
                  <a:srgbClr val="5D5D5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Verdana" panose="020B0604030504040204" pitchFamily="34" charset="0"/>
              </a:rPr>
              <a:t>Part 2</a:t>
            </a:r>
            <a:endParaRPr lang="zh-CN" altLang="en-US">
              <a:solidFill>
                <a:srgbClr val="5D5D5D"/>
              </a:solidFill>
              <a:latin typeface="Verdana" panose="020B0604030504040204" pitchFamily="34" charset="0"/>
              <a:sym typeface="Verdana" panose="020B0604030504040204" pitchFamily="34" charset="0"/>
            </a:endParaRPr>
          </a:p>
        </p:txBody>
      </p:sp>
      <p:sp>
        <p:nvSpPr>
          <p:cNvPr id="48134" name="五边形 15"/>
          <p:cNvSpPr>
            <a:spLocks noChangeArrowheads="1"/>
          </p:cNvSpPr>
          <p:nvPr/>
        </p:nvSpPr>
        <p:spPr bwMode="auto">
          <a:xfrm>
            <a:off x="0" y="1689100"/>
            <a:ext cx="1908175" cy="504825"/>
          </a:xfrm>
          <a:prstGeom prst="homePlate">
            <a:avLst>
              <a:gd name="adj" fmla="val 94497"/>
            </a:avLst>
          </a:prstGeom>
          <a:solidFill>
            <a:srgbClr val="E8E8E8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zh-CN" altLang="en-US">
                <a:solidFill>
                  <a:srgbClr val="5D5D5D"/>
                </a:solidFill>
                <a:latin typeface="Verdana" panose="020B0604030504040204" pitchFamily="34" charset="0"/>
                <a:sym typeface="Verdana" panose="020B0604030504040204" pitchFamily="34" charset="0"/>
              </a:rPr>
              <a:t>类图</a:t>
            </a:r>
            <a:endParaRPr lang="zh-CN" altLang="en-US"/>
          </a:p>
        </p:txBody>
      </p:sp>
      <p:pic>
        <p:nvPicPr>
          <p:cNvPr id="48135" name="Picture 12" descr="初始顺序图删除评论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7100" y="1635125"/>
            <a:ext cx="6467475" cy="2447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8136" name="Group 8"/>
          <p:cNvGrpSpPr>
            <a:grpSpLocks/>
          </p:cNvGrpSpPr>
          <p:nvPr/>
        </p:nvGrpSpPr>
        <p:grpSpPr bwMode="auto">
          <a:xfrm>
            <a:off x="-36513" y="1060450"/>
            <a:ext cx="1943101" cy="2447925"/>
            <a:chOff x="0" y="0"/>
            <a:chExt cx="3061" cy="3855"/>
          </a:xfrm>
        </p:grpSpPr>
        <p:sp>
          <p:nvSpPr>
            <p:cNvPr id="48137" name="五边形 18"/>
            <p:cNvSpPr>
              <a:spLocks noChangeArrowheads="1"/>
            </p:cNvSpPr>
            <p:nvPr/>
          </p:nvSpPr>
          <p:spPr bwMode="auto">
            <a:xfrm>
              <a:off x="0" y="2041"/>
              <a:ext cx="3004" cy="795"/>
            </a:xfrm>
            <a:prstGeom prst="homePlate">
              <a:avLst>
                <a:gd name="adj" fmla="val 94465"/>
              </a:avLst>
            </a:prstGeom>
            <a:solidFill>
              <a:srgbClr val="E8E8E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r>
                <a:rPr lang="zh-CN" altLang="en-US">
                  <a:solidFill>
                    <a:srgbClr val="5D5D5D"/>
                  </a:solidFill>
                  <a:latin typeface="Verdana" panose="020B0604030504040204" pitchFamily="34" charset="0"/>
                  <a:sym typeface="Verdana" panose="020B0604030504040204" pitchFamily="34" charset="0"/>
                </a:rPr>
                <a:t>数据管理</a:t>
              </a:r>
            </a:p>
          </p:txBody>
        </p:sp>
        <p:sp>
          <p:nvSpPr>
            <p:cNvPr id="48138" name="五边形 15"/>
            <p:cNvSpPr>
              <a:spLocks noChangeArrowheads="1"/>
            </p:cNvSpPr>
            <p:nvPr/>
          </p:nvSpPr>
          <p:spPr bwMode="auto">
            <a:xfrm>
              <a:off x="57" y="992"/>
              <a:ext cx="3004" cy="794"/>
            </a:xfrm>
            <a:prstGeom prst="homePlate">
              <a:avLst>
                <a:gd name="adj" fmla="val 94584"/>
              </a:avLst>
            </a:prstGeom>
            <a:solidFill>
              <a:srgbClr val="E8E8E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 cap="flat" cmpd="sng">
                  <a:solidFill>
                    <a:srgbClr val="395E8A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r>
                <a:rPr lang="zh-CN" altLang="en-US">
                  <a:solidFill>
                    <a:srgbClr val="5D5D5D"/>
                  </a:solidFill>
                  <a:latin typeface="Verdana" panose="020B0604030504040204" pitchFamily="34" charset="0"/>
                  <a:sym typeface="Verdana" panose="020B0604030504040204" pitchFamily="34" charset="0"/>
                </a:rPr>
                <a:t>控制驱动</a:t>
              </a:r>
            </a:p>
          </p:txBody>
        </p:sp>
        <p:sp>
          <p:nvSpPr>
            <p:cNvPr id="48139" name="五边形 16"/>
            <p:cNvSpPr>
              <a:spLocks noChangeArrowheads="1"/>
            </p:cNvSpPr>
            <p:nvPr/>
          </p:nvSpPr>
          <p:spPr bwMode="auto">
            <a:xfrm>
              <a:off x="49" y="0"/>
              <a:ext cx="3003" cy="794"/>
            </a:xfrm>
            <a:prstGeom prst="homePlate">
              <a:avLst>
                <a:gd name="adj" fmla="val 94553"/>
              </a:avLst>
            </a:prstGeom>
            <a:solidFill>
              <a:srgbClr val="E8E8E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 cap="flat" cmpd="sng">
                  <a:solidFill>
                    <a:srgbClr val="395E8A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r>
                <a:rPr lang="zh-CN" altLang="en-US">
                  <a:solidFill>
                    <a:srgbClr val="5D5D5D"/>
                  </a:solidFill>
                  <a:latin typeface="Verdana" panose="020B0604030504040204" pitchFamily="34" charset="0"/>
                  <a:sym typeface="Verdana" panose="020B0604030504040204" pitchFamily="34" charset="0"/>
                </a:rPr>
                <a:t>人机交互</a:t>
              </a:r>
            </a:p>
          </p:txBody>
        </p:sp>
        <p:sp>
          <p:nvSpPr>
            <p:cNvPr id="48140" name="五边形 17"/>
            <p:cNvSpPr>
              <a:spLocks noChangeArrowheads="1"/>
            </p:cNvSpPr>
            <p:nvPr/>
          </p:nvSpPr>
          <p:spPr bwMode="auto">
            <a:xfrm>
              <a:off x="57" y="3061"/>
              <a:ext cx="3003" cy="794"/>
            </a:xfrm>
            <a:prstGeom prst="homePlate">
              <a:avLst>
                <a:gd name="adj" fmla="val 94553"/>
              </a:avLst>
            </a:prstGeom>
            <a:solidFill>
              <a:srgbClr val="5D5D5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 cap="flat" cmpd="sng">
                  <a:solidFill>
                    <a:srgbClr val="395E8A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r>
                <a:rPr lang="zh-CN" altLang="en-US">
                  <a:solidFill>
                    <a:srgbClr val="E8E8E8"/>
                  </a:solidFill>
                  <a:latin typeface="Verdana" panose="020B0604030504040204" pitchFamily="34" charset="0"/>
                  <a:sym typeface="Verdana" panose="020B0604030504040204" pitchFamily="34" charset="0"/>
                </a:rPr>
                <a:t>详细顺序图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8678671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4788028" y="3363841"/>
            <a:ext cx="4356351" cy="1152128"/>
            <a:chOff x="6084168" y="3780445"/>
            <a:chExt cx="3060207" cy="735521"/>
          </a:xfrm>
        </p:grpSpPr>
        <p:grpSp>
          <p:nvGrpSpPr>
            <p:cNvPr id="2" name="组合 1"/>
            <p:cNvGrpSpPr/>
            <p:nvPr/>
          </p:nvGrpSpPr>
          <p:grpSpPr>
            <a:xfrm>
              <a:off x="6084168" y="3780445"/>
              <a:ext cx="3060207" cy="735521"/>
              <a:chOff x="6084168" y="3780445"/>
              <a:chExt cx="3060207" cy="735521"/>
            </a:xfrm>
          </p:grpSpPr>
          <p:sp>
            <p:nvSpPr>
              <p:cNvPr id="3" name="五边形 2"/>
              <p:cNvSpPr/>
              <p:nvPr/>
            </p:nvSpPr>
            <p:spPr>
              <a:xfrm flipH="1">
                <a:off x="6660232" y="4155926"/>
                <a:ext cx="2484143" cy="360040"/>
              </a:xfrm>
              <a:prstGeom prst="homePlate">
                <a:avLst/>
              </a:prstGeom>
              <a:solidFill>
                <a:srgbClr val="5D5D5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" name="五边形 3"/>
              <p:cNvSpPr/>
              <p:nvPr/>
            </p:nvSpPr>
            <p:spPr>
              <a:xfrm flipH="1">
                <a:off x="7308304" y="3780445"/>
                <a:ext cx="1835696" cy="159457"/>
              </a:xfrm>
              <a:prstGeom prst="homePlate">
                <a:avLst/>
              </a:prstGeom>
              <a:solidFill>
                <a:srgbClr val="5D5D5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" name="五边形 4"/>
              <p:cNvSpPr/>
              <p:nvPr/>
            </p:nvSpPr>
            <p:spPr>
              <a:xfrm flipH="1">
                <a:off x="6084168" y="3883334"/>
                <a:ext cx="3059832" cy="497024"/>
              </a:xfrm>
              <a:prstGeom prst="homePlate">
                <a:avLst/>
              </a:prstGeom>
              <a:solidFill>
                <a:srgbClr val="E8E8E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6351377" y="3964833"/>
              <a:ext cx="1944216" cy="3340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b="1" dirty="0" smtClean="0">
                  <a:solidFill>
                    <a:srgbClr val="5D5D5D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rPr>
                <a:t>Thank  you</a:t>
              </a:r>
              <a:endParaRPr lang="zh-CN" altLang="en-US" sz="2800" b="1" dirty="0">
                <a:solidFill>
                  <a:srgbClr val="5D5D5D"/>
                </a:solidFill>
                <a:latin typeface="Verdana" pitchFamily="34" charset="0"/>
                <a:cs typeface="Verdana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45430244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五边形 13"/>
          <p:cNvSpPr>
            <a:spLocks noChangeArrowheads="1"/>
          </p:cNvSpPr>
          <p:nvPr/>
        </p:nvSpPr>
        <p:spPr bwMode="auto">
          <a:xfrm>
            <a:off x="0" y="1060450"/>
            <a:ext cx="1908175" cy="503238"/>
          </a:xfrm>
          <a:prstGeom prst="homePlate">
            <a:avLst>
              <a:gd name="adj" fmla="val 94848"/>
            </a:avLst>
          </a:prstGeom>
          <a:solidFill>
            <a:srgbClr val="E8E8E8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mtClean="0">
                <a:solidFill>
                  <a:srgbClr val="5D5D5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Verdana" panose="020B0604030504040204" pitchFamily="34" charset="0"/>
              </a:rPr>
              <a:t>Part 1</a:t>
            </a:r>
            <a:endParaRPr lang="zh-CN" altLang="en-US" smtClean="0">
              <a:solidFill>
                <a:srgbClr val="5D5D5D"/>
              </a:solidFill>
              <a:latin typeface="Verdana" panose="020B0604030504040204" pitchFamily="34" charset="0"/>
              <a:sym typeface="Verdana" panose="020B0604030504040204" pitchFamily="34" charset="0"/>
            </a:endParaRPr>
          </a:p>
        </p:txBody>
      </p:sp>
      <p:sp>
        <p:nvSpPr>
          <p:cNvPr id="6147" name="五边形 15"/>
          <p:cNvSpPr>
            <a:spLocks noChangeArrowheads="1"/>
          </p:cNvSpPr>
          <p:nvPr/>
        </p:nvSpPr>
        <p:spPr bwMode="auto">
          <a:xfrm>
            <a:off x="0" y="1689100"/>
            <a:ext cx="1908175" cy="504825"/>
          </a:xfrm>
          <a:prstGeom prst="homePlate">
            <a:avLst>
              <a:gd name="adj" fmla="val 94497"/>
            </a:avLst>
          </a:prstGeom>
          <a:solidFill>
            <a:srgbClr val="5D5D5D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mtClean="0">
                <a:solidFill>
                  <a:srgbClr val="E8E8E8"/>
                </a:solidFill>
                <a:latin typeface="Verdana" panose="020B0604030504040204" pitchFamily="34" charset="0"/>
                <a:sym typeface="Verdana" panose="020B0604030504040204" pitchFamily="34" charset="0"/>
              </a:rPr>
              <a:t>类图</a:t>
            </a:r>
            <a:endParaRPr lang="zh-CN" altLang="en-US" smtClean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6148" name="五边形 16"/>
          <p:cNvSpPr>
            <a:spLocks noChangeArrowheads="1"/>
          </p:cNvSpPr>
          <p:nvPr/>
        </p:nvSpPr>
        <p:spPr bwMode="auto">
          <a:xfrm>
            <a:off x="0" y="2319338"/>
            <a:ext cx="1908175" cy="504825"/>
          </a:xfrm>
          <a:prstGeom prst="homePlate">
            <a:avLst>
              <a:gd name="adj" fmla="val 94497"/>
            </a:avLst>
          </a:prstGeom>
          <a:solidFill>
            <a:srgbClr val="E8E8E8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mtClean="0">
                <a:solidFill>
                  <a:srgbClr val="5D5D5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Verdana" panose="020B0604030504040204" pitchFamily="34" charset="0"/>
              </a:rPr>
              <a:t>Part 3</a:t>
            </a:r>
            <a:endParaRPr lang="zh-CN" altLang="en-US" smtClean="0">
              <a:solidFill>
                <a:srgbClr val="5D5D5D"/>
              </a:solidFill>
              <a:latin typeface="Verdana" panose="020B0604030504040204" pitchFamily="34" charset="0"/>
              <a:sym typeface="Verdana" panose="020B0604030504040204" pitchFamily="34" charset="0"/>
            </a:endParaRPr>
          </a:p>
        </p:txBody>
      </p:sp>
      <p:sp>
        <p:nvSpPr>
          <p:cNvPr id="6149" name="五边形 17"/>
          <p:cNvSpPr>
            <a:spLocks noChangeArrowheads="1"/>
          </p:cNvSpPr>
          <p:nvPr/>
        </p:nvSpPr>
        <p:spPr bwMode="auto">
          <a:xfrm>
            <a:off x="0" y="2949575"/>
            <a:ext cx="1908175" cy="504825"/>
          </a:xfrm>
          <a:prstGeom prst="homePlate">
            <a:avLst>
              <a:gd name="adj" fmla="val 94497"/>
            </a:avLst>
          </a:prstGeom>
          <a:solidFill>
            <a:srgbClr val="E8E8E8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mtClean="0">
                <a:solidFill>
                  <a:srgbClr val="5D5D5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Verdana" panose="020B0604030504040204" pitchFamily="34" charset="0"/>
              </a:rPr>
              <a:t>Part 4</a:t>
            </a:r>
            <a:endParaRPr lang="zh-CN" altLang="en-US" smtClean="0">
              <a:solidFill>
                <a:srgbClr val="5D5D5D"/>
              </a:solidFill>
              <a:latin typeface="Verdana" panose="020B0604030504040204" pitchFamily="34" charset="0"/>
              <a:sym typeface="Verdana" panose="020B0604030504040204" pitchFamily="34" charset="0"/>
            </a:endParaRPr>
          </a:p>
        </p:txBody>
      </p:sp>
      <p:sp>
        <p:nvSpPr>
          <p:cNvPr id="6150" name="五边形 18"/>
          <p:cNvSpPr>
            <a:spLocks noChangeArrowheads="1"/>
          </p:cNvSpPr>
          <p:nvPr/>
        </p:nvSpPr>
        <p:spPr bwMode="auto">
          <a:xfrm>
            <a:off x="0" y="3579813"/>
            <a:ext cx="1908175" cy="504825"/>
          </a:xfrm>
          <a:prstGeom prst="homePlate">
            <a:avLst>
              <a:gd name="adj" fmla="val 94497"/>
            </a:avLst>
          </a:prstGeom>
          <a:solidFill>
            <a:srgbClr val="E8E8E8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mtClean="0">
                <a:solidFill>
                  <a:srgbClr val="5D5D5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Verdana" panose="020B0604030504040204" pitchFamily="34" charset="0"/>
              </a:rPr>
              <a:t>Part 5</a:t>
            </a:r>
            <a:endParaRPr lang="zh-CN" altLang="en-US" smtClean="0">
              <a:solidFill>
                <a:srgbClr val="5D5D5D"/>
              </a:solidFill>
              <a:latin typeface="Verdana" panose="020B0604030504040204" pitchFamily="34" charset="0"/>
              <a:sym typeface="Verdana" panose="020B0604030504040204" pitchFamily="34" charset="0"/>
            </a:endParaRPr>
          </a:p>
        </p:txBody>
      </p:sp>
      <p:grpSp>
        <p:nvGrpSpPr>
          <p:cNvPr id="6151" name="Group 7"/>
          <p:cNvGrpSpPr>
            <a:grpSpLocks/>
          </p:cNvGrpSpPr>
          <p:nvPr/>
        </p:nvGrpSpPr>
        <p:grpSpPr bwMode="auto">
          <a:xfrm>
            <a:off x="2195513" y="842963"/>
            <a:ext cx="6551612" cy="3960812"/>
            <a:chOff x="0" y="0"/>
            <a:chExt cx="10318" cy="6236"/>
          </a:xfrm>
        </p:grpSpPr>
        <p:sp>
          <p:nvSpPr>
            <p:cNvPr id="6152" name="矩形 8"/>
            <p:cNvSpPr>
              <a:spLocks noChangeArrowheads="1"/>
            </p:cNvSpPr>
            <p:nvPr/>
          </p:nvSpPr>
          <p:spPr bwMode="auto">
            <a:xfrm>
              <a:off x="0" y="0"/>
              <a:ext cx="10319" cy="6237"/>
            </a:xfrm>
            <a:prstGeom prst="rect">
              <a:avLst/>
            </a:prstGeom>
            <a:solidFill>
              <a:srgbClr val="E8E8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zh-CN" smtClean="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6153" name="TextBox 12"/>
            <p:cNvSpPr>
              <a:spLocks noChangeArrowheads="1"/>
            </p:cNvSpPr>
            <p:nvPr/>
          </p:nvSpPr>
          <p:spPr bwMode="auto">
            <a:xfrm>
              <a:off x="137" y="100"/>
              <a:ext cx="4172" cy="9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r>
                <a:rPr lang="zh-CN" altLang="en-US" sz="3200" smtClean="0">
                  <a:solidFill>
                    <a:srgbClr val="5D5D5D"/>
                  </a:solidFill>
                  <a:latin typeface="Verdana" panose="020B0604030504040204" pitchFamily="34" charset="0"/>
                  <a:sym typeface="Verdana" panose="020B0604030504040204" pitchFamily="34" charset="0"/>
                </a:rPr>
                <a:t>类图</a:t>
              </a:r>
              <a:endParaRPr lang="zh-CN" altLang="en-US" smtClean="0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pic>
          <p:nvPicPr>
            <p:cNvPr id="6154" name="Picture 10" descr="初始类图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" y="1929"/>
              <a:ext cx="9883" cy="29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</p:pic>
      </p:grpSp>
      <p:sp>
        <p:nvSpPr>
          <p:cNvPr id="6155" name="五边形 15"/>
          <p:cNvSpPr>
            <a:spLocks noChangeArrowheads="1"/>
          </p:cNvSpPr>
          <p:nvPr/>
        </p:nvSpPr>
        <p:spPr bwMode="auto">
          <a:xfrm>
            <a:off x="-36513" y="1060450"/>
            <a:ext cx="1908176" cy="504825"/>
          </a:xfrm>
          <a:prstGeom prst="homePlate">
            <a:avLst>
              <a:gd name="adj" fmla="val 94497"/>
            </a:avLst>
          </a:prstGeom>
          <a:solidFill>
            <a:srgbClr val="E8E8E8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mtClean="0">
                <a:solidFill>
                  <a:srgbClr val="5D5D5D"/>
                </a:solidFill>
                <a:latin typeface="Verdana" panose="020B0604030504040204" pitchFamily="34" charset="0"/>
                <a:sym typeface="Verdana" panose="020B0604030504040204" pitchFamily="34" charset="0"/>
              </a:rPr>
              <a:t>用况图</a:t>
            </a:r>
            <a:endParaRPr lang="zh-CN" altLang="en-US" smtClean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6156" name="五边形 16"/>
          <p:cNvSpPr>
            <a:spLocks noChangeArrowheads="1"/>
          </p:cNvSpPr>
          <p:nvPr/>
        </p:nvSpPr>
        <p:spPr bwMode="auto">
          <a:xfrm>
            <a:off x="0" y="2319338"/>
            <a:ext cx="1908175" cy="504825"/>
          </a:xfrm>
          <a:prstGeom prst="homePlate">
            <a:avLst>
              <a:gd name="adj" fmla="val 94497"/>
            </a:avLst>
          </a:prstGeom>
          <a:solidFill>
            <a:srgbClr val="E8E8E8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mtClean="0">
                <a:solidFill>
                  <a:srgbClr val="5D5D5D"/>
                </a:solidFill>
                <a:latin typeface="Verdana" panose="020B0604030504040204" pitchFamily="34" charset="0"/>
                <a:sym typeface="Verdana" panose="020B0604030504040204" pitchFamily="34" charset="0"/>
              </a:rPr>
              <a:t>顺序图</a:t>
            </a:r>
            <a:endParaRPr lang="zh-CN" altLang="en-US" smtClean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6157" name="五边形 17"/>
          <p:cNvSpPr>
            <a:spLocks noChangeArrowheads="1"/>
          </p:cNvSpPr>
          <p:nvPr/>
        </p:nvSpPr>
        <p:spPr bwMode="auto">
          <a:xfrm>
            <a:off x="0" y="2949575"/>
            <a:ext cx="1908175" cy="504825"/>
          </a:xfrm>
          <a:prstGeom prst="homePlate">
            <a:avLst>
              <a:gd name="adj" fmla="val 94497"/>
            </a:avLst>
          </a:prstGeom>
          <a:solidFill>
            <a:srgbClr val="E8E8E8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mtClean="0">
                <a:solidFill>
                  <a:srgbClr val="5D5D5D"/>
                </a:solidFill>
                <a:latin typeface="Verdana" panose="020B0604030504040204" pitchFamily="34" charset="0"/>
                <a:sym typeface="Verdana" panose="020B0604030504040204" pitchFamily="34" charset="0"/>
              </a:rPr>
              <a:t>状态图</a:t>
            </a:r>
            <a:endParaRPr lang="zh-CN" altLang="en-US" smtClean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6158" name="五边形 18"/>
          <p:cNvSpPr>
            <a:spLocks noChangeArrowheads="1"/>
          </p:cNvSpPr>
          <p:nvPr/>
        </p:nvSpPr>
        <p:spPr bwMode="auto">
          <a:xfrm>
            <a:off x="0" y="3579813"/>
            <a:ext cx="1908175" cy="504825"/>
          </a:xfrm>
          <a:prstGeom prst="homePlate">
            <a:avLst>
              <a:gd name="adj" fmla="val 94497"/>
            </a:avLst>
          </a:prstGeom>
          <a:solidFill>
            <a:srgbClr val="E8E8E8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mtClean="0">
                <a:solidFill>
                  <a:srgbClr val="5D5D5D"/>
                </a:solidFill>
                <a:latin typeface="Verdana" panose="020B0604030504040204" pitchFamily="34" charset="0"/>
                <a:sym typeface="Verdana" panose="020B0604030504040204" pitchFamily="34" charset="0"/>
              </a:rPr>
              <a:t>包图</a:t>
            </a:r>
            <a:endParaRPr lang="zh-CN" altLang="en-US" smtClean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6942794"/>
      </p:ext>
    </p:extLst>
  </p:cSld>
  <p:clrMapOvr>
    <a:masterClrMapping/>
  </p:clrMapOvr>
  <p:transition spd="med">
    <p:pull dir="l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五边形 13"/>
          <p:cNvSpPr>
            <a:spLocks noChangeArrowheads="1"/>
          </p:cNvSpPr>
          <p:nvPr/>
        </p:nvSpPr>
        <p:spPr bwMode="auto">
          <a:xfrm>
            <a:off x="0" y="1060450"/>
            <a:ext cx="1908175" cy="503238"/>
          </a:xfrm>
          <a:prstGeom prst="homePlate">
            <a:avLst>
              <a:gd name="adj" fmla="val 94848"/>
            </a:avLst>
          </a:prstGeom>
          <a:solidFill>
            <a:srgbClr val="E8E8E8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mtClean="0">
                <a:solidFill>
                  <a:srgbClr val="5D5D5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Verdana" panose="020B0604030504040204" pitchFamily="34" charset="0"/>
              </a:rPr>
              <a:t>Part 1</a:t>
            </a:r>
            <a:endParaRPr lang="zh-CN" altLang="en-US" smtClean="0">
              <a:solidFill>
                <a:srgbClr val="5D5D5D"/>
              </a:solidFill>
              <a:latin typeface="Verdana" panose="020B0604030504040204" pitchFamily="34" charset="0"/>
              <a:sym typeface="Verdana" panose="020B0604030504040204" pitchFamily="34" charset="0"/>
            </a:endParaRPr>
          </a:p>
        </p:txBody>
      </p:sp>
      <p:sp>
        <p:nvSpPr>
          <p:cNvPr id="7171" name="五边形 15"/>
          <p:cNvSpPr>
            <a:spLocks noChangeArrowheads="1"/>
          </p:cNvSpPr>
          <p:nvPr/>
        </p:nvSpPr>
        <p:spPr bwMode="auto">
          <a:xfrm>
            <a:off x="0" y="1689100"/>
            <a:ext cx="1908175" cy="504825"/>
          </a:xfrm>
          <a:prstGeom prst="homePlate">
            <a:avLst>
              <a:gd name="adj" fmla="val 94497"/>
            </a:avLst>
          </a:prstGeom>
          <a:solidFill>
            <a:srgbClr val="5D5D5D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mtClean="0">
                <a:solidFill>
                  <a:srgbClr val="E8E8E8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Verdana" panose="020B0604030504040204" pitchFamily="34" charset="0"/>
              </a:rPr>
              <a:t>Part 2</a:t>
            </a:r>
            <a:endParaRPr lang="zh-CN" altLang="en-US" smtClean="0">
              <a:solidFill>
                <a:srgbClr val="E8E8E8"/>
              </a:solidFill>
              <a:latin typeface="Verdana" panose="020B0604030504040204" pitchFamily="34" charset="0"/>
              <a:sym typeface="Verdana" panose="020B0604030504040204" pitchFamily="34" charset="0"/>
            </a:endParaRPr>
          </a:p>
        </p:txBody>
      </p:sp>
      <p:sp>
        <p:nvSpPr>
          <p:cNvPr id="7172" name="五边形 16"/>
          <p:cNvSpPr>
            <a:spLocks noChangeArrowheads="1"/>
          </p:cNvSpPr>
          <p:nvPr/>
        </p:nvSpPr>
        <p:spPr bwMode="auto">
          <a:xfrm>
            <a:off x="0" y="2319338"/>
            <a:ext cx="1908175" cy="504825"/>
          </a:xfrm>
          <a:prstGeom prst="homePlate">
            <a:avLst>
              <a:gd name="adj" fmla="val 94497"/>
            </a:avLst>
          </a:prstGeom>
          <a:solidFill>
            <a:srgbClr val="E8E8E8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mtClean="0">
                <a:solidFill>
                  <a:srgbClr val="5D5D5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Verdana" panose="020B0604030504040204" pitchFamily="34" charset="0"/>
              </a:rPr>
              <a:t>Part 3</a:t>
            </a:r>
            <a:endParaRPr lang="zh-CN" altLang="en-US" smtClean="0">
              <a:solidFill>
                <a:srgbClr val="5D5D5D"/>
              </a:solidFill>
              <a:latin typeface="Verdana" panose="020B0604030504040204" pitchFamily="34" charset="0"/>
              <a:sym typeface="Verdana" panose="020B0604030504040204" pitchFamily="34" charset="0"/>
            </a:endParaRPr>
          </a:p>
        </p:txBody>
      </p:sp>
      <p:sp>
        <p:nvSpPr>
          <p:cNvPr id="7173" name="五边形 17"/>
          <p:cNvSpPr>
            <a:spLocks noChangeArrowheads="1"/>
          </p:cNvSpPr>
          <p:nvPr/>
        </p:nvSpPr>
        <p:spPr bwMode="auto">
          <a:xfrm>
            <a:off x="0" y="2949575"/>
            <a:ext cx="1908175" cy="504825"/>
          </a:xfrm>
          <a:prstGeom prst="homePlate">
            <a:avLst>
              <a:gd name="adj" fmla="val 94497"/>
            </a:avLst>
          </a:prstGeom>
          <a:solidFill>
            <a:srgbClr val="E8E8E8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mtClean="0">
                <a:solidFill>
                  <a:srgbClr val="5D5D5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Verdana" panose="020B0604030504040204" pitchFamily="34" charset="0"/>
              </a:rPr>
              <a:t>Part 4</a:t>
            </a:r>
            <a:endParaRPr lang="zh-CN" altLang="en-US" smtClean="0">
              <a:solidFill>
                <a:srgbClr val="5D5D5D"/>
              </a:solidFill>
              <a:latin typeface="Verdana" panose="020B0604030504040204" pitchFamily="34" charset="0"/>
              <a:sym typeface="Verdana" panose="020B0604030504040204" pitchFamily="34" charset="0"/>
            </a:endParaRPr>
          </a:p>
        </p:txBody>
      </p:sp>
      <p:sp>
        <p:nvSpPr>
          <p:cNvPr id="7174" name="五边形 18"/>
          <p:cNvSpPr>
            <a:spLocks noChangeArrowheads="1"/>
          </p:cNvSpPr>
          <p:nvPr/>
        </p:nvSpPr>
        <p:spPr bwMode="auto">
          <a:xfrm>
            <a:off x="0" y="3579813"/>
            <a:ext cx="1908175" cy="504825"/>
          </a:xfrm>
          <a:prstGeom prst="homePlate">
            <a:avLst>
              <a:gd name="adj" fmla="val 94497"/>
            </a:avLst>
          </a:prstGeom>
          <a:solidFill>
            <a:srgbClr val="E8E8E8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mtClean="0">
                <a:solidFill>
                  <a:srgbClr val="5D5D5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Verdana" panose="020B0604030504040204" pitchFamily="34" charset="0"/>
              </a:rPr>
              <a:t>Part 5</a:t>
            </a:r>
            <a:endParaRPr lang="zh-CN" altLang="en-US" smtClean="0">
              <a:solidFill>
                <a:srgbClr val="5D5D5D"/>
              </a:solidFill>
              <a:latin typeface="Verdana" panose="020B0604030504040204" pitchFamily="34" charset="0"/>
              <a:sym typeface="Verdana" panose="020B0604030504040204" pitchFamily="34" charset="0"/>
            </a:endParaRPr>
          </a:p>
        </p:txBody>
      </p:sp>
      <p:grpSp>
        <p:nvGrpSpPr>
          <p:cNvPr id="7175" name="Group 7"/>
          <p:cNvGrpSpPr>
            <a:grpSpLocks/>
          </p:cNvGrpSpPr>
          <p:nvPr/>
        </p:nvGrpSpPr>
        <p:grpSpPr bwMode="auto">
          <a:xfrm>
            <a:off x="2195513" y="842963"/>
            <a:ext cx="6551612" cy="3960812"/>
            <a:chOff x="0" y="0"/>
            <a:chExt cx="10318" cy="6236"/>
          </a:xfrm>
        </p:grpSpPr>
        <p:sp>
          <p:nvSpPr>
            <p:cNvPr id="7176" name="矩形 8"/>
            <p:cNvSpPr>
              <a:spLocks noChangeArrowheads="1"/>
            </p:cNvSpPr>
            <p:nvPr/>
          </p:nvSpPr>
          <p:spPr bwMode="auto">
            <a:xfrm>
              <a:off x="0" y="0"/>
              <a:ext cx="10319" cy="6237"/>
            </a:xfrm>
            <a:prstGeom prst="rect">
              <a:avLst/>
            </a:prstGeom>
            <a:solidFill>
              <a:srgbClr val="E8E8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zh-CN" smtClean="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7177" name="TextBox 12"/>
            <p:cNvSpPr>
              <a:spLocks noChangeArrowheads="1"/>
            </p:cNvSpPr>
            <p:nvPr/>
          </p:nvSpPr>
          <p:spPr bwMode="auto">
            <a:xfrm>
              <a:off x="137" y="100"/>
              <a:ext cx="4172" cy="9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r>
                <a:rPr lang="zh-CN" altLang="en-US" sz="3200" smtClean="0">
                  <a:solidFill>
                    <a:srgbClr val="5D5D5D"/>
                  </a:solidFill>
                  <a:latin typeface="Verdana" panose="020B0604030504040204" pitchFamily="34" charset="0"/>
                  <a:sym typeface="Verdana" panose="020B0604030504040204" pitchFamily="34" charset="0"/>
                </a:rPr>
                <a:t>类图</a:t>
              </a:r>
              <a:endParaRPr lang="zh-CN" altLang="en-US" smtClean="0">
                <a:solidFill>
                  <a:srgbClr val="000000"/>
                </a:solidFill>
                <a:sym typeface="宋体" panose="02010600030101010101" pitchFamily="2" charset="-122"/>
              </a:endParaRPr>
            </a:p>
          </p:txBody>
        </p:sp>
        <p:pic>
          <p:nvPicPr>
            <p:cNvPr id="7178" name="Picture 10" descr="初始类图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" y="1929"/>
              <a:ext cx="9883" cy="29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</p:pic>
      </p:grpSp>
      <p:pic>
        <p:nvPicPr>
          <p:cNvPr id="7179" name="Picture 11" descr="初始类图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757"/>
          <a:stretch>
            <a:fillRect/>
          </a:stretch>
        </p:blipFill>
        <p:spPr bwMode="auto">
          <a:xfrm>
            <a:off x="-36513" y="338138"/>
            <a:ext cx="10271126" cy="4465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59079948"/>
      </p:ext>
    </p:extLst>
  </p:cSld>
  <p:clrMapOvr>
    <a:masterClrMapping/>
  </p:clrMapOvr>
  <p:transition spd="med">
    <p:pull dir="l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五边形 13"/>
          <p:cNvSpPr>
            <a:spLocks noChangeArrowheads="1"/>
          </p:cNvSpPr>
          <p:nvPr/>
        </p:nvSpPr>
        <p:spPr bwMode="auto">
          <a:xfrm>
            <a:off x="0" y="1060450"/>
            <a:ext cx="1908175" cy="503238"/>
          </a:xfrm>
          <a:prstGeom prst="homePlate">
            <a:avLst>
              <a:gd name="adj" fmla="val 94848"/>
            </a:avLst>
          </a:prstGeom>
          <a:solidFill>
            <a:srgbClr val="E8E8E8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mtClean="0">
                <a:solidFill>
                  <a:srgbClr val="5D5D5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Verdana" panose="020B0604030504040204" pitchFamily="34" charset="0"/>
              </a:rPr>
              <a:t>Part 1</a:t>
            </a:r>
            <a:endParaRPr lang="zh-CN" altLang="en-US" smtClean="0">
              <a:solidFill>
                <a:srgbClr val="5D5D5D"/>
              </a:solidFill>
              <a:latin typeface="Verdana" panose="020B0604030504040204" pitchFamily="34" charset="0"/>
              <a:sym typeface="Verdana" panose="020B0604030504040204" pitchFamily="34" charset="0"/>
            </a:endParaRPr>
          </a:p>
        </p:txBody>
      </p:sp>
      <p:sp>
        <p:nvSpPr>
          <p:cNvPr id="8195" name="五边形 15"/>
          <p:cNvSpPr>
            <a:spLocks noChangeArrowheads="1"/>
          </p:cNvSpPr>
          <p:nvPr/>
        </p:nvSpPr>
        <p:spPr bwMode="auto">
          <a:xfrm>
            <a:off x="0" y="1689100"/>
            <a:ext cx="1908175" cy="504825"/>
          </a:xfrm>
          <a:prstGeom prst="homePlate">
            <a:avLst>
              <a:gd name="adj" fmla="val 94497"/>
            </a:avLst>
          </a:prstGeom>
          <a:solidFill>
            <a:srgbClr val="5D5D5D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mtClean="0">
                <a:solidFill>
                  <a:srgbClr val="E8E8E8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Verdana" panose="020B0604030504040204" pitchFamily="34" charset="0"/>
              </a:rPr>
              <a:t>Part 2</a:t>
            </a:r>
            <a:endParaRPr lang="zh-CN" altLang="en-US" smtClean="0">
              <a:solidFill>
                <a:srgbClr val="E8E8E8"/>
              </a:solidFill>
              <a:latin typeface="Verdana" panose="020B0604030504040204" pitchFamily="34" charset="0"/>
              <a:sym typeface="Verdana" panose="020B0604030504040204" pitchFamily="34" charset="0"/>
            </a:endParaRPr>
          </a:p>
        </p:txBody>
      </p:sp>
      <p:sp>
        <p:nvSpPr>
          <p:cNvPr id="8196" name="五边形 16"/>
          <p:cNvSpPr>
            <a:spLocks noChangeArrowheads="1"/>
          </p:cNvSpPr>
          <p:nvPr/>
        </p:nvSpPr>
        <p:spPr bwMode="auto">
          <a:xfrm>
            <a:off x="0" y="2319338"/>
            <a:ext cx="1908175" cy="504825"/>
          </a:xfrm>
          <a:prstGeom prst="homePlate">
            <a:avLst>
              <a:gd name="adj" fmla="val 94497"/>
            </a:avLst>
          </a:prstGeom>
          <a:solidFill>
            <a:srgbClr val="E8E8E8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mtClean="0">
                <a:solidFill>
                  <a:srgbClr val="5D5D5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Verdana" panose="020B0604030504040204" pitchFamily="34" charset="0"/>
              </a:rPr>
              <a:t>Part 3</a:t>
            </a:r>
            <a:endParaRPr lang="zh-CN" altLang="en-US" smtClean="0">
              <a:solidFill>
                <a:srgbClr val="5D5D5D"/>
              </a:solidFill>
              <a:latin typeface="Verdana" panose="020B0604030504040204" pitchFamily="34" charset="0"/>
              <a:sym typeface="Verdana" panose="020B0604030504040204" pitchFamily="34" charset="0"/>
            </a:endParaRPr>
          </a:p>
        </p:txBody>
      </p:sp>
      <p:sp>
        <p:nvSpPr>
          <p:cNvPr id="8197" name="五边形 17"/>
          <p:cNvSpPr>
            <a:spLocks noChangeArrowheads="1"/>
          </p:cNvSpPr>
          <p:nvPr/>
        </p:nvSpPr>
        <p:spPr bwMode="auto">
          <a:xfrm>
            <a:off x="0" y="2949575"/>
            <a:ext cx="1908175" cy="504825"/>
          </a:xfrm>
          <a:prstGeom prst="homePlate">
            <a:avLst>
              <a:gd name="adj" fmla="val 94497"/>
            </a:avLst>
          </a:prstGeom>
          <a:solidFill>
            <a:srgbClr val="E8E8E8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mtClean="0">
                <a:solidFill>
                  <a:srgbClr val="5D5D5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Verdana" panose="020B0604030504040204" pitchFamily="34" charset="0"/>
              </a:rPr>
              <a:t>Part 4</a:t>
            </a:r>
            <a:endParaRPr lang="zh-CN" altLang="en-US" smtClean="0">
              <a:solidFill>
                <a:srgbClr val="5D5D5D"/>
              </a:solidFill>
              <a:latin typeface="Verdana" panose="020B0604030504040204" pitchFamily="34" charset="0"/>
              <a:sym typeface="Verdana" panose="020B0604030504040204" pitchFamily="34" charset="0"/>
            </a:endParaRPr>
          </a:p>
        </p:txBody>
      </p:sp>
      <p:sp>
        <p:nvSpPr>
          <p:cNvPr id="8198" name="五边形 18"/>
          <p:cNvSpPr>
            <a:spLocks noChangeArrowheads="1"/>
          </p:cNvSpPr>
          <p:nvPr/>
        </p:nvSpPr>
        <p:spPr bwMode="auto">
          <a:xfrm>
            <a:off x="0" y="3579813"/>
            <a:ext cx="1908175" cy="504825"/>
          </a:xfrm>
          <a:prstGeom prst="homePlate">
            <a:avLst>
              <a:gd name="adj" fmla="val 94497"/>
            </a:avLst>
          </a:prstGeom>
          <a:solidFill>
            <a:srgbClr val="E8E8E8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mtClean="0">
                <a:solidFill>
                  <a:srgbClr val="5D5D5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Verdana" panose="020B0604030504040204" pitchFamily="34" charset="0"/>
              </a:rPr>
              <a:t>Part 5</a:t>
            </a:r>
            <a:endParaRPr lang="zh-CN" altLang="en-US" smtClean="0">
              <a:solidFill>
                <a:srgbClr val="5D5D5D"/>
              </a:solidFill>
              <a:latin typeface="Verdana" panose="020B0604030504040204" pitchFamily="34" charset="0"/>
              <a:sym typeface="Verdana" panose="020B0604030504040204" pitchFamily="34" charset="0"/>
            </a:endParaRPr>
          </a:p>
        </p:txBody>
      </p:sp>
      <p:grpSp>
        <p:nvGrpSpPr>
          <p:cNvPr id="8199" name="Group 7"/>
          <p:cNvGrpSpPr>
            <a:grpSpLocks/>
          </p:cNvGrpSpPr>
          <p:nvPr/>
        </p:nvGrpSpPr>
        <p:grpSpPr bwMode="auto">
          <a:xfrm>
            <a:off x="2195513" y="842963"/>
            <a:ext cx="6551612" cy="3960812"/>
            <a:chOff x="0" y="0"/>
            <a:chExt cx="10318" cy="6236"/>
          </a:xfrm>
        </p:grpSpPr>
        <p:sp>
          <p:nvSpPr>
            <p:cNvPr id="8200" name="矩形 8"/>
            <p:cNvSpPr>
              <a:spLocks noChangeArrowheads="1"/>
            </p:cNvSpPr>
            <p:nvPr/>
          </p:nvSpPr>
          <p:spPr bwMode="auto">
            <a:xfrm>
              <a:off x="0" y="0"/>
              <a:ext cx="10319" cy="6237"/>
            </a:xfrm>
            <a:prstGeom prst="rect">
              <a:avLst/>
            </a:prstGeom>
            <a:solidFill>
              <a:srgbClr val="E8E8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zh-CN" smtClean="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8201" name="TextBox 12"/>
            <p:cNvSpPr>
              <a:spLocks noChangeArrowheads="1"/>
            </p:cNvSpPr>
            <p:nvPr/>
          </p:nvSpPr>
          <p:spPr bwMode="auto">
            <a:xfrm>
              <a:off x="137" y="100"/>
              <a:ext cx="4172" cy="9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r>
                <a:rPr lang="zh-CN" altLang="en-US" sz="3200" smtClean="0">
                  <a:solidFill>
                    <a:srgbClr val="5D5D5D"/>
                  </a:solidFill>
                  <a:latin typeface="Verdana" panose="020B0604030504040204" pitchFamily="34" charset="0"/>
                  <a:sym typeface="Verdana" panose="020B0604030504040204" pitchFamily="34" charset="0"/>
                </a:rPr>
                <a:t>类图</a:t>
              </a:r>
              <a:endParaRPr lang="zh-CN" altLang="en-US" smtClean="0">
                <a:solidFill>
                  <a:srgbClr val="000000"/>
                </a:solidFill>
                <a:sym typeface="宋体" panose="02010600030101010101" pitchFamily="2" charset="-122"/>
              </a:endParaRPr>
            </a:p>
          </p:txBody>
        </p:sp>
        <p:pic>
          <p:nvPicPr>
            <p:cNvPr id="8202" name="Picture 10" descr="初始类图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" y="1929"/>
              <a:ext cx="9883" cy="29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</p:pic>
      </p:grpSp>
      <p:pic>
        <p:nvPicPr>
          <p:cNvPr id="8203" name="Picture 11" descr="初始类图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05"/>
          <a:stretch>
            <a:fillRect/>
          </a:stretch>
        </p:blipFill>
        <p:spPr bwMode="auto">
          <a:xfrm>
            <a:off x="-12700" y="339725"/>
            <a:ext cx="8972550" cy="443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43767961"/>
      </p:ext>
    </p:extLst>
  </p:cSld>
  <p:clrMapOvr>
    <a:masterClrMapping/>
  </p:clrMapOvr>
  <p:transition spd="med">
    <p:pull dir="l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矩形 8"/>
          <p:cNvSpPr>
            <a:spLocks noChangeArrowheads="1"/>
          </p:cNvSpPr>
          <p:nvPr/>
        </p:nvSpPr>
        <p:spPr bwMode="auto">
          <a:xfrm>
            <a:off x="2195513" y="842963"/>
            <a:ext cx="6553200" cy="3960812"/>
          </a:xfrm>
          <a:prstGeom prst="rect">
            <a:avLst/>
          </a:prstGeom>
          <a:solidFill>
            <a:srgbClr val="E8E8E8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mtClean="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9219" name="TextBox 12"/>
          <p:cNvSpPr>
            <a:spLocks noChangeArrowheads="1"/>
          </p:cNvSpPr>
          <p:nvPr/>
        </p:nvSpPr>
        <p:spPr bwMode="auto">
          <a:xfrm>
            <a:off x="2282825" y="906463"/>
            <a:ext cx="38735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3200" smtClean="0">
                <a:solidFill>
                  <a:srgbClr val="5D5D5D"/>
                </a:solidFill>
                <a:latin typeface="Verdana" panose="020B0604030504040204" pitchFamily="34" charset="0"/>
                <a:sym typeface="Verdana" panose="020B0604030504040204" pitchFamily="34" charset="0"/>
              </a:rPr>
              <a:t>顺序图-发布投票</a:t>
            </a:r>
            <a:endParaRPr lang="zh-CN" altLang="en-US" smtClean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9220" name="五边形 13"/>
          <p:cNvSpPr>
            <a:spLocks noChangeArrowheads="1"/>
          </p:cNvSpPr>
          <p:nvPr/>
        </p:nvSpPr>
        <p:spPr bwMode="auto">
          <a:xfrm>
            <a:off x="0" y="1060450"/>
            <a:ext cx="1908175" cy="503238"/>
          </a:xfrm>
          <a:prstGeom prst="homePlate">
            <a:avLst>
              <a:gd name="adj" fmla="val 94848"/>
            </a:avLst>
          </a:prstGeom>
          <a:solidFill>
            <a:srgbClr val="E8E8E8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mtClean="0">
                <a:solidFill>
                  <a:srgbClr val="5D5D5D"/>
                </a:solidFill>
                <a:latin typeface="Verdana" panose="020B0604030504040204" pitchFamily="34" charset="0"/>
                <a:sym typeface="Verdana" panose="020B0604030504040204" pitchFamily="34" charset="0"/>
              </a:rPr>
              <a:t>用况图</a:t>
            </a:r>
            <a:endParaRPr lang="zh-CN" altLang="en-US" smtClean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9221" name="五边形 15"/>
          <p:cNvSpPr>
            <a:spLocks noChangeArrowheads="1"/>
          </p:cNvSpPr>
          <p:nvPr/>
        </p:nvSpPr>
        <p:spPr bwMode="auto">
          <a:xfrm>
            <a:off x="0" y="1689100"/>
            <a:ext cx="1908175" cy="504825"/>
          </a:xfrm>
          <a:prstGeom prst="homePlate">
            <a:avLst>
              <a:gd name="adj" fmla="val 94497"/>
            </a:avLst>
          </a:prstGeom>
          <a:solidFill>
            <a:srgbClr val="E8E8E8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mtClean="0">
                <a:solidFill>
                  <a:srgbClr val="5D5D5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Verdana" panose="020B0604030504040204" pitchFamily="34" charset="0"/>
              </a:rPr>
              <a:t>Part 2</a:t>
            </a:r>
            <a:endParaRPr lang="zh-CN" altLang="en-US" smtClean="0">
              <a:solidFill>
                <a:srgbClr val="5D5D5D"/>
              </a:solidFill>
              <a:latin typeface="Verdana" panose="020B0604030504040204" pitchFamily="34" charset="0"/>
              <a:sym typeface="Verdana" panose="020B0604030504040204" pitchFamily="34" charset="0"/>
            </a:endParaRPr>
          </a:p>
        </p:txBody>
      </p:sp>
      <p:sp>
        <p:nvSpPr>
          <p:cNvPr id="9222" name="五边形 16"/>
          <p:cNvSpPr>
            <a:spLocks noChangeArrowheads="1"/>
          </p:cNvSpPr>
          <p:nvPr/>
        </p:nvSpPr>
        <p:spPr bwMode="auto">
          <a:xfrm>
            <a:off x="0" y="2319338"/>
            <a:ext cx="1908175" cy="504825"/>
          </a:xfrm>
          <a:prstGeom prst="homePlate">
            <a:avLst>
              <a:gd name="adj" fmla="val 94497"/>
            </a:avLst>
          </a:prstGeom>
          <a:solidFill>
            <a:srgbClr val="5D5D5D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mtClean="0">
                <a:solidFill>
                  <a:srgbClr val="E8E8E8"/>
                </a:solidFill>
                <a:latin typeface="Verdana" panose="020B0604030504040204" pitchFamily="34" charset="0"/>
                <a:sym typeface="Verdana" panose="020B0604030504040204" pitchFamily="34" charset="0"/>
              </a:rPr>
              <a:t>顺序图</a:t>
            </a:r>
            <a:endParaRPr lang="zh-CN" altLang="en-US" smtClean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9223" name="五边形 17"/>
          <p:cNvSpPr>
            <a:spLocks noChangeArrowheads="1"/>
          </p:cNvSpPr>
          <p:nvPr/>
        </p:nvSpPr>
        <p:spPr bwMode="auto">
          <a:xfrm>
            <a:off x="0" y="2949575"/>
            <a:ext cx="1908175" cy="504825"/>
          </a:xfrm>
          <a:prstGeom prst="homePlate">
            <a:avLst>
              <a:gd name="adj" fmla="val 94497"/>
            </a:avLst>
          </a:prstGeom>
          <a:solidFill>
            <a:srgbClr val="E8E8E8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mtClean="0">
                <a:solidFill>
                  <a:srgbClr val="5D5D5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Verdana" panose="020B0604030504040204" pitchFamily="34" charset="0"/>
              </a:rPr>
              <a:t>Part 4</a:t>
            </a:r>
            <a:endParaRPr lang="zh-CN" altLang="en-US" smtClean="0">
              <a:solidFill>
                <a:srgbClr val="5D5D5D"/>
              </a:solidFill>
              <a:latin typeface="Verdana" panose="020B0604030504040204" pitchFamily="34" charset="0"/>
              <a:sym typeface="Verdana" panose="020B0604030504040204" pitchFamily="34" charset="0"/>
            </a:endParaRPr>
          </a:p>
        </p:txBody>
      </p:sp>
      <p:sp>
        <p:nvSpPr>
          <p:cNvPr id="9224" name="五边形 18"/>
          <p:cNvSpPr>
            <a:spLocks noChangeArrowheads="1"/>
          </p:cNvSpPr>
          <p:nvPr/>
        </p:nvSpPr>
        <p:spPr bwMode="auto">
          <a:xfrm>
            <a:off x="0" y="3579813"/>
            <a:ext cx="1908175" cy="504825"/>
          </a:xfrm>
          <a:prstGeom prst="homePlate">
            <a:avLst>
              <a:gd name="adj" fmla="val 94497"/>
            </a:avLst>
          </a:prstGeom>
          <a:solidFill>
            <a:srgbClr val="E8E8E8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mtClean="0">
                <a:solidFill>
                  <a:srgbClr val="5D5D5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Verdana" panose="020B0604030504040204" pitchFamily="34" charset="0"/>
              </a:rPr>
              <a:t>Part 5</a:t>
            </a:r>
            <a:endParaRPr lang="zh-CN" altLang="en-US" smtClean="0">
              <a:solidFill>
                <a:srgbClr val="5D5D5D"/>
              </a:solidFill>
              <a:latin typeface="Verdana" panose="020B0604030504040204" pitchFamily="34" charset="0"/>
              <a:sym typeface="Verdana" panose="020B0604030504040204" pitchFamily="34" charset="0"/>
            </a:endParaRPr>
          </a:p>
        </p:txBody>
      </p:sp>
      <p:sp>
        <p:nvSpPr>
          <p:cNvPr id="9225" name="五边形 15"/>
          <p:cNvSpPr>
            <a:spLocks noChangeArrowheads="1"/>
          </p:cNvSpPr>
          <p:nvPr/>
        </p:nvSpPr>
        <p:spPr bwMode="auto">
          <a:xfrm>
            <a:off x="0" y="1689100"/>
            <a:ext cx="1908175" cy="504825"/>
          </a:xfrm>
          <a:prstGeom prst="homePlate">
            <a:avLst>
              <a:gd name="adj" fmla="val 94497"/>
            </a:avLst>
          </a:prstGeom>
          <a:solidFill>
            <a:srgbClr val="E8E8E8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mtClean="0">
                <a:solidFill>
                  <a:srgbClr val="5D5D5D"/>
                </a:solidFill>
                <a:latin typeface="Verdana" panose="020B0604030504040204" pitchFamily="34" charset="0"/>
                <a:sym typeface="Verdana" panose="020B0604030504040204" pitchFamily="34" charset="0"/>
              </a:rPr>
              <a:t>类图</a:t>
            </a:r>
            <a:endParaRPr lang="zh-CN" altLang="en-US" smtClean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9226" name="五边形 17"/>
          <p:cNvSpPr>
            <a:spLocks noChangeArrowheads="1"/>
          </p:cNvSpPr>
          <p:nvPr/>
        </p:nvSpPr>
        <p:spPr bwMode="auto">
          <a:xfrm>
            <a:off x="0" y="2949575"/>
            <a:ext cx="1908175" cy="504825"/>
          </a:xfrm>
          <a:prstGeom prst="homePlate">
            <a:avLst>
              <a:gd name="adj" fmla="val 94497"/>
            </a:avLst>
          </a:prstGeom>
          <a:solidFill>
            <a:srgbClr val="E8E8E8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mtClean="0">
                <a:solidFill>
                  <a:srgbClr val="5D5D5D"/>
                </a:solidFill>
                <a:latin typeface="Verdana" panose="020B0604030504040204" pitchFamily="34" charset="0"/>
                <a:sym typeface="Verdana" panose="020B0604030504040204" pitchFamily="34" charset="0"/>
              </a:rPr>
              <a:t>状态图</a:t>
            </a:r>
            <a:endParaRPr lang="zh-CN" altLang="en-US" smtClean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9227" name="五边形 18"/>
          <p:cNvSpPr>
            <a:spLocks noChangeArrowheads="1"/>
          </p:cNvSpPr>
          <p:nvPr/>
        </p:nvSpPr>
        <p:spPr bwMode="auto">
          <a:xfrm>
            <a:off x="0" y="3579813"/>
            <a:ext cx="1908175" cy="504825"/>
          </a:xfrm>
          <a:prstGeom prst="homePlate">
            <a:avLst>
              <a:gd name="adj" fmla="val 94497"/>
            </a:avLst>
          </a:prstGeom>
          <a:solidFill>
            <a:srgbClr val="E8E8E8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mtClean="0">
                <a:solidFill>
                  <a:srgbClr val="5D5D5D"/>
                </a:solidFill>
                <a:latin typeface="Verdana" panose="020B0604030504040204" pitchFamily="34" charset="0"/>
                <a:sym typeface="Verdana" panose="020B0604030504040204" pitchFamily="34" charset="0"/>
              </a:rPr>
              <a:t>包图</a:t>
            </a:r>
            <a:endParaRPr lang="zh-CN" altLang="en-US" smtClean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pic>
        <p:nvPicPr>
          <p:cNvPr id="9228" name="Picture 12" descr="简单顺序图_发布投票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4438" y="1563688"/>
            <a:ext cx="3887787" cy="2986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9" name="Picture 13" descr="简单顺序图_发布投票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1700" y="22225"/>
            <a:ext cx="6648450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26973910"/>
      </p:ext>
    </p:extLst>
  </p:cSld>
  <p:clrMapOvr>
    <a:masterClrMapping/>
  </p:clrMapOvr>
  <p:transition spd="med">
    <p:pull dir="l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9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矩形 8"/>
          <p:cNvSpPr>
            <a:spLocks noChangeArrowheads="1"/>
          </p:cNvSpPr>
          <p:nvPr/>
        </p:nvSpPr>
        <p:spPr bwMode="auto">
          <a:xfrm>
            <a:off x="2195513" y="842963"/>
            <a:ext cx="6553200" cy="3960812"/>
          </a:xfrm>
          <a:prstGeom prst="rect">
            <a:avLst/>
          </a:prstGeom>
          <a:solidFill>
            <a:srgbClr val="E8E8E8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mtClean="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243" name="TextBox 12"/>
          <p:cNvSpPr>
            <a:spLocks noChangeArrowheads="1"/>
          </p:cNvSpPr>
          <p:nvPr/>
        </p:nvSpPr>
        <p:spPr bwMode="auto">
          <a:xfrm>
            <a:off x="2282825" y="906463"/>
            <a:ext cx="38735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3200" smtClean="0">
                <a:solidFill>
                  <a:srgbClr val="5D5D5D"/>
                </a:solidFill>
                <a:latin typeface="Verdana" panose="020B0604030504040204" pitchFamily="34" charset="0"/>
                <a:sym typeface="Verdana" panose="020B0604030504040204" pitchFamily="34" charset="0"/>
              </a:rPr>
              <a:t>顺序图-参与投票</a:t>
            </a:r>
            <a:endParaRPr lang="zh-CN" altLang="en-US" smtClean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0244" name="五边形 13"/>
          <p:cNvSpPr>
            <a:spLocks noChangeArrowheads="1"/>
          </p:cNvSpPr>
          <p:nvPr/>
        </p:nvSpPr>
        <p:spPr bwMode="auto">
          <a:xfrm>
            <a:off x="0" y="1060450"/>
            <a:ext cx="1908175" cy="503238"/>
          </a:xfrm>
          <a:prstGeom prst="homePlate">
            <a:avLst>
              <a:gd name="adj" fmla="val 94848"/>
            </a:avLst>
          </a:prstGeom>
          <a:solidFill>
            <a:srgbClr val="E8E8E8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mtClean="0">
                <a:solidFill>
                  <a:srgbClr val="5D5D5D"/>
                </a:solidFill>
                <a:latin typeface="Verdana" panose="020B0604030504040204" pitchFamily="34" charset="0"/>
                <a:sym typeface="Verdana" panose="020B0604030504040204" pitchFamily="34" charset="0"/>
              </a:rPr>
              <a:t>用况图</a:t>
            </a:r>
            <a:endParaRPr lang="zh-CN" altLang="en-US" smtClean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0245" name="五边形 15"/>
          <p:cNvSpPr>
            <a:spLocks noChangeArrowheads="1"/>
          </p:cNvSpPr>
          <p:nvPr/>
        </p:nvSpPr>
        <p:spPr bwMode="auto">
          <a:xfrm>
            <a:off x="0" y="1689100"/>
            <a:ext cx="1908175" cy="504825"/>
          </a:xfrm>
          <a:prstGeom prst="homePlate">
            <a:avLst>
              <a:gd name="adj" fmla="val 94497"/>
            </a:avLst>
          </a:prstGeom>
          <a:solidFill>
            <a:srgbClr val="E8E8E8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mtClean="0">
                <a:solidFill>
                  <a:srgbClr val="5D5D5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Verdana" panose="020B0604030504040204" pitchFamily="34" charset="0"/>
              </a:rPr>
              <a:t>Part 2</a:t>
            </a:r>
            <a:endParaRPr lang="zh-CN" altLang="en-US" smtClean="0">
              <a:solidFill>
                <a:srgbClr val="5D5D5D"/>
              </a:solidFill>
              <a:latin typeface="Verdana" panose="020B0604030504040204" pitchFamily="34" charset="0"/>
              <a:sym typeface="Verdana" panose="020B0604030504040204" pitchFamily="34" charset="0"/>
            </a:endParaRPr>
          </a:p>
        </p:txBody>
      </p:sp>
      <p:sp>
        <p:nvSpPr>
          <p:cNvPr id="10246" name="五边形 16"/>
          <p:cNvSpPr>
            <a:spLocks noChangeArrowheads="1"/>
          </p:cNvSpPr>
          <p:nvPr/>
        </p:nvSpPr>
        <p:spPr bwMode="auto">
          <a:xfrm>
            <a:off x="0" y="2319338"/>
            <a:ext cx="1908175" cy="504825"/>
          </a:xfrm>
          <a:prstGeom prst="homePlate">
            <a:avLst>
              <a:gd name="adj" fmla="val 94497"/>
            </a:avLst>
          </a:prstGeom>
          <a:solidFill>
            <a:srgbClr val="5D5D5D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mtClean="0">
                <a:solidFill>
                  <a:srgbClr val="E8E8E8"/>
                </a:solidFill>
                <a:latin typeface="Verdana" panose="020B0604030504040204" pitchFamily="34" charset="0"/>
                <a:sym typeface="Verdana" panose="020B0604030504040204" pitchFamily="34" charset="0"/>
              </a:rPr>
              <a:t>顺序图</a:t>
            </a:r>
            <a:endParaRPr lang="zh-CN" altLang="en-US" smtClean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0247" name="五边形 17"/>
          <p:cNvSpPr>
            <a:spLocks noChangeArrowheads="1"/>
          </p:cNvSpPr>
          <p:nvPr/>
        </p:nvSpPr>
        <p:spPr bwMode="auto">
          <a:xfrm>
            <a:off x="0" y="2949575"/>
            <a:ext cx="1908175" cy="504825"/>
          </a:xfrm>
          <a:prstGeom prst="homePlate">
            <a:avLst>
              <a:gd name="adj" fmla="val 94497"/>
            </a:avLst>
          </a:prstGeom>
          <a:solidFill>
            <a:srgbClr val="E8E8E8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mtClean="0">
                <a:solidFill>
                  <a:srgbClr val="5D5D5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Verdana" panose="020B0604030504040204" pitchFamily="34" charset="0"/>
              </a:rPr>
              <a:t>Part 4</a:t>
            </a:r>
            <a:endParaRPr lang="zh-CN" altLang="en-US" smtClean="0">
              <a:solidFill>
                <a:srgbClr val="5D5D5D"/>
              </a:solidFill>
              <a:latin typeface="Verdana" panose="020B0604030504040204" pitchFamily="34" charset="0"/>
              <a:sym typeface="Verdana" panose="020B0604030504040204" pitchFamily="34" charset="0"/>
            </a:endParaRPr>
          </a:p>
        </p:txBody>
      </p:sp>
      <p:sp>
        <p:nvSpPr>
          <p:cNvPr id="10248" name="五边形 18"/>
          <p:cNvSpPr>
            <a:spLocks noChangeArrowheads="1"/>
          </p:cNvSpPr>
          <p:nvPr/>
        </p:nvSpPr>
        <p:spPr bwMode="auto">
          <a:xfrm>
            <a:off x="0" y="3579813"/>
            <a:ext cx="1908175" cy="504825"/>
          </a:xfrm>
          <a:prstGeom prst="homePlate">
            <a:avLst>
              <a:gd name="adj" fmla="val 94497"/>
            </a:avLst>
          </a:prstGeom>
          <a:solidFill>
            <a:srgbClr val="E8E8E8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mtClean="0">
                <a:solidFill>
                  <a:srgbClr val="5D5D5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Verdana" panose="020B0604030504040204" pitchFamily="34" charset="0"/>
              </a:rPr>
              <a:t>Part 5</a:t>
            </a:r>
            <a:endParaRPr lang="zh-CN" altLang="en-US" smtClean="0">
              <a:solidFill>
                <a:srgbClr val="5D5D5D"/>
              </a:solidFill>
              <a:latin typeface="Verdana" panose="020B0604030504040204" pitchFamily="34" charset="0"/>
              <a:sym typeface="Verdana" panose="020B0604030504040204" pitchFamily="34" charset="0"/>
            </a:endParaRPr>
          </a:p>
        </p:txBody>
      </p:sp>
      <p:sp>
        <p:nvSpPr>
          <p:cNvPr id="10249" name="五边形 15"/>
          <p:cNvSpPr>
            <a:spLocks noChangeArrowheads="1"/>
          </p:cNvSpPr>
          <p:nvPr/>
        </p:nvSpPr>
        <p:spPr bwMode="auto">
          <a:xfrm>
            <a:off x="0" y="1689100"/>
            <a:ext cx="1908175" cy="504825"/>
          </a:xfrm>
          <a:prstGeom prst="homePlate">
            <a:avLst>
              <a:gd name="adj" fmla="val 94497"/>
            </a:avLst>
          </a:prstGeom>
          <a:solidFill>
            <a:srgbClr val="E8E8E8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mtClean="0">
                <a:solidFill>
                  <a:srgbClr val="5D5D5D"/>
                </a:solidFill>
                <a:latin typeface="Verdana" panose="020B0604030504040204" pitchFamily="34" charset="0"/>
                <a:sym typeface="Verdana" panose="020B0604030504040204" pitchFamily="34" charset="0"/>
              </a:rPr>
              <a:t>类图</a:t>
            </a:r>
            <a:endParaRPr lang="zh-CN" altLang="en-US" smtClean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0250" name="五边形 17"/>
          <p:cNvSpPr>
            <a:spLocks noChangeArrowheads="1"/>
          </p:cNvSpPr>
          <p:nvPr/>
        </p:nvSpPr>
        <p:spPr bwMode="auto">
          <a:xfrm>
            <a:off x="0" y="2949575"/>
            <a:ext cx="1908175" cy="504825"/>
          </a:xfrm>
          <a:prstGeom prst="homePlate">
            <a:avLst>
              <a:gd name="adj" fmla="val 94497"/>
            </a:avLst>
          </a:prstGeom>
          <a:solidFill>
            <a:srgbClr val="E8E8E8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mtClean="0">
                <a:solidFill>
                  <a:srgbClr val="5D5D5D"/>
                </a:solidFill>
                <a:latin typeface="Verdana" panose="020B0604030504040204" pitchFamily="34" charset="0"/>
                <a:sym typeface="Verdana" panose="020B0604030504040204" pitchFamily="34" charset="0"/>
              </a:rPr>
              <a:t>状态图</a:t>
            </a:r>
            <a:endParaRPr lang="zh-CN" altLang="en-US" smtClean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0251" name="五边形 18"/>
          <p:cNvSpPr>
            <a:spLocks noChangeArrowheads="1"/>
          </p:cNvSpPr>
          <p:nvPr/>
        </p:nvSpPr>
        <p:spPr bwMode="auto">
          <a:xfrm>
            <a:off x="0" y="3579813"/>
            <a:ext cx="1908175" cy="504825"/>
          </a:xfrm>
          <a:prstGeom prst="homePlate">
            <a:avLst>
              <a:gd name="adj" fmla="val 94497"/>
            </a:avLst>
          </a:prstGeom>
          <a:solidFill>
            <a:srgbClr val="E8E8E8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mtClean="0">
                <a:solidFill>
                  <a:srgbClr val="5D5D5D"/>
                </a:solidFill>
                <a:latin typeface="Verdana" panose="020B0604030504040204" pitchFamily="34" charset="0"/>
                <a:sym typeface="Verdana" panose="020B0604030504040204" pitchFamily="34" charset="0"/>
              </a:rPr>
              <a:t>包图</a:t>
            </a:r>
            <a:endParaRPr lang="zh-CN" altLang="en-US" smtClean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pic>
        <p:nvPicPr>
          <p:cNvPr id="10252" name="Picture 12" descr="简单顺序图_参与投票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8538" y="1419225"/>
            <a:ext cx="5719762" cy="3381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59975507"/>
      </p:ext>
    </p:extLst>
  </p:cSld>
  <p:clrMapOvr>
    <a:masterClrMapping/>
  </p:clrMapOvr>
  <p:transition spd="med">
    <p:pull dir="lu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主题">
  <a:themeElements>
    <a:clrScheme name="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Office 主题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tabLst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tabLst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453</TotalTime>
  <Words>921</Words>
  <Application>Microsoft Office PowerPoint</Application>
  <PresentationFormat>全屏显示(16:9)</PresentationFormat>
  <Paragraphs>351</Paragraphs>
  <Slides>45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6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45</vt:i4>
      </vt:variant>
    </vt:vector>
  </HeadingPairs>
  <TitlesOfParts>
    <vt:vector size="54" baseType="lpstr">
      <vt:lpstr>Calibri</vt:lpstr>
      <vt:lpstr>Verdana</vt:lpstr>
      <vt:lpstr>Times New Roman</vt:lpstr>
      <vt:lpstr>Arial</vt:lpstr>
      <vt:lpstr>微软雅黑</vt:lpstr>
      <vt:lpstr>宋体</vt:lpstr>
      <vt:lpstr>Office 主题</vt:lpstr>
      <vt:lpstr>1_Office 主题</vt:lpstr>
      <vt:lpstr>文档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陈可心</cp:lastModifiedBy>
  <cp:revision>41</cp:revision>
  <dcterms:created xsi:type="dcterms:W3CDTF">2011-10-28T12:05:49Z</dcterms:created>
  <dcterms:modified xsi:type="dcterms:W3CDTF">2015-05-22T02:49:09Z</dcterms:modified>
</cp:coreProperties>
</file>